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5" r:id="rId2"/>
    <p:sldId id="273" r:id="rId3"/>
    <p:sldId id="274" r:id="rId4"/>
    <p:sldId id="276" r:id="rId5"/>
    <p:sldId id="277" r:id="rId6"/>
    <p:sldId id="278" r:id="rId7"/>
    <p:sldId id="279" r:id="rId8"/>
    <p:sldId id="280" r:id="rId9"/>
    <p:sldId id="310" r:id="rId1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A24A0E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" autoAdjust="0"/>
    <p:restoredTop sz="94643"/>
  </p:normalViewPr>
  <p:slideViewPr>
    <p:cSldViewPr snapToGrid="0">
      <p:cViewPr varScale="1">
        <p:scale>
          <a:sx n="115" d="100"/>
          <a:sy n="115" d="100"/>
        </p:scale>
        <p:origin x="12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" userId="e9bd30de-b870-460b-98e6-f157cabc3c19" providerId="ADAL" clId="{20682742-5AD3-403E-94A7-3FE3144B2D12}"/>
    <pc:docChg chg="undo custSel addSld delSld modSld">
      <pc:chgData name="Yan" userId="e9bd30de-b870-460b-98e6-f157cabc3c19" providerId="ADAL" clId="{20682742-5AD3-403E-94A7-3FE3144B2D12}" dt="2020-10-29T18:09:14.773" v="998" actId="20577"/>
      <pc:docMkLst>
        <pc:docMk/>
      </pc:docMkLst>
      <pc:sldChg chg="add del">
        <pc:chgData name="Yan" userId="e9bd30de-b870-460b-98e6-f157cabc3c19" providerId="ADAL" clId="{20682742-5AD3-403E-94A7-3FE3144B2D12}" dt="2020-10-29T18:06:50.418" v="993" actId="2696"/>
        <pc:sldMkLst>
          <pc:docMk/>
          <pc:sldMk cId="2213474048" sldId="267"/>
        </pc:sldMkLst>
      </pc:sldChg>
      <pc:sldChg chg="modSp add">
        <pc:chgData name="Yan" userId="e9bd30de-b870-460b-98e6-f157cabc3c19" providerId="ADAL" clId="{20682742-5AD3-403E-94A7-3FE3144B2D12}" dt="2020-10-29T18:09:14.773" v="998" actId="20577"/>
        <pc:sldMkLst>
          <pc:docMk/>
          <pc:sldMk cId="557847" sldId="273"/>
        </pc:sldMkLst>
        <pc:spChg chg="mod">
          <ac:chgData name="Yan" userId="e9bd30de-b870-460b-98e6-f157cabc3c19" providerId="ADAL" clId="{20682742-5AD3-403E-94A7-3FE3144B2D12}" dt="2020-10-29T17:56:37.128" v="19" actId="20577"/>
          <ac:spMkLst>
            <pc:docMk/>
            <pc:sldMk cId="557847" sldId="273"/>
            <ac:spMk id="2" creationId="{FEA6B6A5-AF0A-4FB5-B25B-0DF721176A15}"/>
          </ac:spMkLst>
        </pc:spChg>
        <pc:spChg chg="mod">
          <ac:chgData name="Yan" userId="e9bd30de-b870-460b-98e6-f157cabc3c19" providerId="ADAL" clId="{20682742-5AD3-403E-94A7-3FE3144B2D12}" dt="2020-10-29T18:09:14.773" v="998" actId="20577"/>
          <ac:spMkLst>
            <pc:docMk/>
            <pc:sldMk cId="557847" sldId="273"/>
            <ac:spMk id="3" creationId="{F7F4B9D6-06C3-476D-9F81-5514F6C0026F}"/>
          </ac:spMkLst>
        </pc:spChg>
      </pc:sldChg>
      <pc:sldChg chg="add del">
        <pc:chgData name="Yan" userId="e9bd30de-b870-460b-98e6-f157cabc3c19" providerId="ADAL" clId="{20682742-5AD3-403E-94A7-3FE3144B2D12}" dt="2020-10-29T18:00:09.992" v="234" actId="2696"/>
        <pc:sldMkLst>
          <pc:docMk/>
          <pc:sldMk cId="2015040041" sldId="274"/>
        </pc:sldMkLst>
      </pc:sldChg>
      <pc:sldChg chg="add del">
        <pc:chgData name="Yan" userId="e9bd30de-b870-460b-98e6-f157cabc3c19" providerId="ADAL" clId="{20682742-5AD3-403E-94A7-3FE3144B2D12}" dt="2020-10-29T18:06:52.329" v="994" actId="2696"/>
        <pc:sldMkLst>
          <pc:docMk/>
          <pc:sldMk cId="2937815019" sldId="275"/>
        </pc:sldMkLst>
      </pc:sldChg>
    </pc:docChg>
  </pc:docChgLst>
  <pc:docChgLst>
    <pc:chgData name="Yan" userId="e9bd30de-b870-460b-98e6-f157cabc3c19" providerId="ADAL" clId="{FF25C0DB-B13C-4FE4-B0C5-DD2BE5F3B0D9}"/>
    <pc:docChg chg="custSel addSld delSld modSld sldOrd">
      <pc:chgData name="Yan" userId="e9bd30de-b870-460b-98e6-f157cabc3c19" providerId="ADAL" clId="{FF25C0DB-B13C-4FE4-B0C5-DD2BE5F3B0D9}" dt="2020-10-29T14:17:45.580" v="418" actId="1076"/>
      <pc:docMkLst>
        <pc:docMk/>
      </pc:docMkLst>
      <pc:sldChg chg="addSp delSp modSp del ord">
        <pc:chgData name="Yan" userId="e9bd30de-b870-460b-98e6-f157cabc3c19" providerId="ADAL" clId="{FF25C0DB-B13C-4FE4-B0C5-DD2BE5F3B0D9}" dt="2020-10-29T14:15:16.397" v="367" actId="2696"/>
        <pc:sldMkLst>
          <pc:docMk/>
          <pc:sldMk cId="606187556" sldId="260"/>
        </pc:sldMkLst>
        <pc:spChg chg="add mod">
          <ac:chgData name="Yan" userId="e9bd30de-b870-460b-98e6-f157cabc3c19" providerId="ADAL" clId="{FF25C0DB-B13C-4FE4-B0C5-DD2BE5F3B0D9}" dt="2020-10-29T14:06:39.635" v="35" actId="20577"/>
          <ac:spMkLst>
            <pc:docMk/>
            <pc:sldMk cId="606187556" sldId="260"/>
            <ac:spMk id="4" creationId="{2939BD91-5A90-44E9-854A-D123D786CB82}"/>
          </ac:spMkLst>
        </pc:spChg>
        <pc:spChg chg="add del mod">
          <ac:chgData name="Yan" userId="e9bd30de-b870-460b-98e6-f157cabc3c19" providerId="ADAL" clId="{FF25C0DB-B13C-4FE4-B0C5-DD2BE5F3B0D9}" dt="2020-10-29T14:06:44.129" v="36" actId="478"/>
          <ac:spMkLst>
            <pc:docMk/>
            <pc:sldMk cId="606187556" sldId="260"/>
            <ac:spMk id="5" creationId="{F91B43DF-59D0-45BD-9E5F-3730E996218E}"/>
          </ac:spMkLst>
        </pc:spChg>
        <pc:picChg chg="mod">
          <ac:chgData name="Yan" userId="e9bd30de-b870-460b-98e6-f157cabc3c19" providerId="ADAL" clId="{FF25C0DB-B13C-4FE4-B0C5-DD2BE5F3B0D9}" dt="2020-10-29T14:06:52.603" v="37" actId="1076"/>
          <ac:picMkLst>
            <pc:docMk/>
            <pc:sldMk cId="606187556" sldId="260"/>
            <ac:picMk id="3" creationId="{D79862A5-FD95-471E-A624-0269EA285436}"/>
          </ac:picMkLst>
        </pc:picChg>
      </pc:sldChg>
      <pc:sldChg chg="del">
        <pc:chgData name="Yan" userId="e9bd30de-b870-460b-98e6-f157cabc3c19" providerId="ADAL" clId="{FF25C0DB-B13C-4FE4-B0C5-DD2BE5F3B0D9}" dt="2020-10-29T14:15:14.530" v="366" actId="2696"/>
        <pc:sldMkLst>
          <pc:docMk/>
          <pc:sldMk cId="1218854262" sldId="269"/>
        </pc:sldMkLst>
      </pc:sldChg>
      <pc:sldChg chg="addSp modSp del">
        <pc:chgData name="Yan" userId="e9bd30de-b870-460b-98e6-f157cabc3c19" providerId="ADAL" clId="{FF25C0DB-B13C-4FE4-B0C5-DD2BE5F3B0D9}" dt="2020-10-29T14:17:12.625" v="405" actId="2696"/>
        <pc:sldMkLst>
          <pc:docMk/>
          <pc:sldMk cId="820508267" sldId="270"/>
        </pc:sldMkLst>
        <pc:picChg chg="add mod">
          <ac:chgData name="Yan" userId="e9bd30de-b870-460b-98e6-f157cabc3c19" providerId="ADAL" clId="{FF25C0DB-B13C-4FE4-B0C5-DD2BE5F3B0D9}" dt="2020-10-29T14:14:37.283" v="355" actId="1076"/>
          <ac:picMkLst>
            <pc:docMk/>
            <pc:sldMk cId="820508267" sldId="270"/>
            <ac:picMk id="6" creationId="{2C22434A-B1B8-4BFA-941A-A200AA2D73E2}"/>
          </ac:picMkLst>
        </pc:picChg>
      </pc:sldChg>
      <pc:sldChg chg="addSp delSp modSp add">
        <pc:chgData name="Yan" userId="e9bd30de-b870-460b-98e6-f157cabc3c19" providerId="ADAL" clId="{FF25C0DB-B13C-4FE4-B0C5-DD2BE5F3B0D9}" dt="2020-10-29T14:17:45.580" v="418" actId="1076"/>
        <pc:sldMkLst>
          <pc:docMk/>
          <pc:sldMk cId="801463280" sldId="271"/>
        </pc:sldMkLst>
        <pc:spChg chg="mod">
          <ac:chgData name="Yan" userId="e9bd30de-b870-460b-98e6-f157cabc3c19" providerId="ADAL" clId="{FF25C0DB-B13C-4FE4-B0C5-DD2BE5F3B0D9}" dt="2020-10-29T14:15:21.731" v="382" actId="20577"/>
          <ac:spMkLst>
            <pc:docMk/>
            <pc:sldMk cId="801463280" sldId="271"/>
            <ac:spMk id="2" creationId="{5BED98DD-01A4-4A50-9DD7-1A19C20FB0C8}"/>
          </ac:spMkLst>
        </pc:spChg>
        <pc:spChg chg="del">
          <ac:chgData name="Yan" userId="e9bd30de-b870-460b-98e6-f157cabc3c19" providerId="ADAL" clId="{FF25C0DB-B13C-4FE4-B0C5-DD2BE5F3B0D9}" dt="2020-10-29T14:07:52.759" v="54" actId="478"/>
          <ac:spMkLst>
            <pc:docMk/>
            <pc:sldMk cId="801463280" sldId="271"/>
            <ac:spMk id="3" creationId="{B5D3C7BC-D0DD-415A-BA64-A6C8A0F5DEFC}"/>
          </ac:spMkLst>
        </pc:spChg>
        <pc:spChg chg="add mod">
          <ac:chgData name="Yan" userId="e9bd30de-b870-460b-98e6-f157cabc3c19" providerId="ADAL" clId="{FF25C0DB-B13C-4FE4-B0C5-DD2BE5F3B0D9}" dt="2020-10-29T14:17:43.134" v="417" actId="404"/>
          <ac:spMkLst>
            <pc:docMk/>
            <pc:sldMk cId="801463280" sldId="271"/>
            <ac:spMk id="5" creationId="{D981F7BA-64A7-4CB1-BB1F-8F1BA9F57697}"/>
          </ac:spMkLst>
        </pc:spChg>
        <pc:spChg chg="add mod">
          <ac:chgData name="Yan" userId="e9bd30de-b870-460b-98e6-f157cabc3c19" providerId="ADAL" clId="{FF25C0DB-B13C-4FE4-B0C5-DD2BE5F3B0D9}" dt="2020-10-29T14:15:59.025" v="385" actId="20577"/>
          <ac:spMkLst>
            <pc:docMk/>
            <pc:sldMk cId="801463280" sldId="271"/>
            <ac:spMk id="6" creationId="{C82459D0-F1AF-4A21-9135-6437938D7277}"/>
          </ac:spMkLst>
        </pc:spChg>
        <pc:picChg chg="add mod">
          <ac:chgData name="Yan" userId="e9bd30de-b870-460b-98e6-f157cabc3c19" providerId="ADAL" clId="{FF25C0DB-B13C-4FE4-B0C5-DD2BE5F3B0D9}" dt="2020-10-29T14:17:45.580" v="418" actId="1076"/>
          <ac:picMkLst>
            <pc:docMk/>
            <pc:sldMk cId="801463280" sldId="271"/>
            <ac:picMk id="8" creationId="{F73C8014-6032-468D-A560-01A7AA4CDCC7}"/>
          </ac:picMkLst>
        </pc:picChg>
        <pc:picChg chg="add del mod">
          <ac:chgData name="Yan" userId="e9bd30de-b870-460b-98e6-f157cabc3c19" providerId="ADAL" clId="{FF25C0DB-B13C-4FE4-B0C5-DD2BE5F3B0D9}" dt="2020-10-29T14:15:06.788" v="364" actId="478"/>
          <ac:picMkLst>
            <pc:docMk/>
            <pc:sldMk cId="801463280" sldId="271"/>
            <ac:picMk id="10" creationId="{1A87927F-3DFB-44BE-9308-AB10B6D2E944}"/>
          </ac:picMkLst>
        </pc:picChg>
      </pc:sldChg>
    </pc:docChg>
  </pc:docChgLst>
  <pc:docChgLst>
    <pc:chgData name="Yan Sun" userId="e9bd30de-b870-460b-98e6-f157cabc3c19" providerId="ADAL" clId="{AFC26260-B638-424C-B92C-C1EC302D4D0E}"/>
    <pc:docChg chg="custSel addSld delSld modSld modNotesMaster">
      <pc:chgData name="Yan Sun" userId="e9bd30de-b870-460b-98e6-f157cabc3c19" providerId="ADAL" clId="{AFC26260-B638-424C-B92C-C1EC302D4D0E}" dt="2020-10-13T16:25:17.962" v="816" actId="20577"/>
      <pc:docMkLst>
        <pc:docMk/>
      </pc:docMkLst>
      <pc:sldChg chg="modSp">
        <pc:chgData name="Yan Sun" userId="e9bd30de-b870-460b-98e6-f157cabc3c19" providerId="ADAL" clId="{AFC26260-B638-424C-B92C-C1EC302D4D0E}" dt="2020-10-13T16:25:17.962" v="816" actId="20577"/>
        <pc:sldMkLst>
          <pc:docMk/>
          <pc:sldMk cId="2365766991" sldId="259"/>
        </pc:sldMkLst>
        <pc:spChg chg="mod">
          <ac:chgData name="Yan Sun" userId="e9bd30de-b870-460b-98e6-f157cabc3c19" providerId="ADAL" clId="{AFC26260-B638-424C-B92C-C1EC302D4D0E}" dt="2020-10-13T16:23:53.187" v="697" actId="20577"/>
          <ac:spMkLst>
            <pc:docMk/>
            <pc:sldMk cId="2365766991" sldId="259"/>
            <ac:spMk id="2" creationId="{6FC86EC4-7D1E-4A7A-A105-EDD9F98CB2DD}"/>
          </ac:spMkLst>
        </pc:spChg>
        <pc:spChg chg="mod">
          <ac:chgData name="Yan Sun" userId="e9bd30de-b870-460b-98e6-f157cabc3c19" providerId="ADAL" clId="{AFC26260-B638-424C-B92C-C1EC302D4D0E}" dt="2020-10-13T16:25:17.962" v="816" actId="20577"/>
          <ac:spMkLst>
            <pc:docMk/>
            <pc:sldMk cId="2365766991" sldId="259"/>
            <ac:spMk id="3" creationId="{CF7897FD-D702-4B37-8753-489039E6B21E}"/>
          </ac:spMkLst>
        </pc:spChg>
      </pc:sldChg>
      <pc:sldChg chg="modSp">
        <pc:chgData name="Yan Sun" userId="e9bd30de-b870-460b-98e6-f157cabc3c19" providerId="ADAL" clId="{AFC26260-B638-424C-B92C-C1EC302D4D0E}" dt="2020-10-13T12:33:16.692" v="10" actId="20577"/>
        <pc:sldMkLst>
          <pc:docMk/>
          <pc:sldMk cId="4195435679" sldId="285"/>
        </pc:sldMkLst>
        <pc:spChg chg="mod">
          <ac:chgData name="Yan Sun" userId="e9bd30de-b870-460b-98e6-f157cabc3c19" providerId="ADAL" clId="{AFC26260-B638-424C-B92C-C1EC302D4D0E}" dt="2020-10-13T12:33:16.692" v="10" actId="20577"/>
          <ac:spMkLst>
            <pc:docMk/>
            <pc:sldMk cId="4195435679" sldId="285"/>
            <ac:spMk id="5" creationId="{2BFE8D8D-F9AB-4690-B9EB-B7247C27E031}"/>
          </ac:spMkLst>
        </pc:spChg>
        <pc:spChg chg="mod">
          <ac:chgData name="Yan Sun" userId="e9bd30de-b870-460b-98e6-f157cabc3c19" providerId="ADAL" clId="{AFC26260-B638-424C-B92C-C1EC302D4D0E}" dt="2020-10-13T12:33:11.186" v="2" actId="20577"/>
          <ac:spMkLst>
            <pc:docMk/>
            <pc:sldMk cId="4195435679" sldId="285"/>
            <ac:spMk id="6" creationId="{15C5F2EA-D225-4081-A12E-F2E86A35F672}"/>
          </ac:spMkLst>
        </pc:spChg>
      </pc:sldChg>
      <pc:sldChg chg="addSp modSp">
        <pc:chgData name="Yan Sun" userId="e9bd30de-b870-460b-98e6-f157cabc3c19" providerId="ADAL" clId="{AFC26260-B638-424C-B92C-C1EC302D4D0E}" dt="2020-10-13T14:34:32.112" v="673" actId="1076"/>
        <pc:sldMkLst>
          <pc:docMk/>
          <pc:sldMk cId="2262082443" sldId="300"/>
        </pc:sldMkLst>
        <pc:spChg chg="add mod">
          <ac:chgData name="Yan Sun" userId="e9bd30de-b870-460b-98e6-f157cabc3c19" providerId="ADAL" clId="{AFC26260-B638-424C-B92C-C1EC302D4D0E}" dt="2020-10-13T14:34:32.112" v="673" actId="1076"/>
          <ac:spMkLst>
            <pc:docMk/>
            <pc:sldMk cId="2262082443" sldId="300"/>
            <ac:spMk id="3" creationId="{B48812BC-71B9-4395-ADD8-05530E841937}"/>
          </ac:spMkLst>
        </pc:spChg>
      </pc:sldChg>
      <pc:sldChg chg="delSp modSp">
        <pc:chgData name="Yan Sun" userId="e9bd30de-b870-460b-98e6-f157cabc3c19" providerId="ADAL" clId="{AFC26260-B638-424C-B92C-C1EC302D4D0E}" dt="2020-10-13T14:34:55.062" v="674" actId="478"/>
        <pc:sldMkLst>
          <pc:docMk/>
          <pc:sldMk cId="1782390035" sldId="314"/>
        </pc:sldMkLst>
        <pc:spChg chg="del mod">
          <ac:chgData name="Yan Sun" userId="e9bd30de-b870-460b-98e6-f157cabc3c19" providerId="ADAL" clId="{AFC26260-B638-424C-B92C-C1EC302D4D0E}" dt="2020-10-13T14:34:55.062" v="674" actId="478"/>
          <ac:spMkLst>
            <pc:docMk/>
            <pc:sldMk cId="1782390035" sldId="314"/>
            <ac:spMk id="5" creationId="{709F3845-8F56-4634-9C9C-06CBC914FEEE}"/>
          </ac:spMkLst>
        </pc:spChg>
      </pc:sldChg>
      <pc:sldChg chg="modSp">
        <pc:chgData name="Yan Sun" userId="e9bd30de-b870-460b-98e6-f157cabc3c19" providerId="ADAL" clId="{AFC26260-B638-424C-B92C-C1EC302D4D0E}" dt="2020-10-13T14:39:15.168" v="681" actId="20577"/>
        <pc:sldMkLst>
          <pc:docMk/>
          <pc:sldMk cId="4240319499" sldId="317"/>
        </pc:sldMkLst>
        <pc:spChg chg="mod">
          <ac:chgData name="Yan Sun" userId="e9bd30de-b870-460b-98e6-f157cabc3c19" providerId="ADAL" clId="{AFC26260-B638-424C-B92C-C1EC302D4D0E}" dt="2020-10-13T14:39:15.168" v="681" actId="20577"/>
          <ac:spMkLst>
            <pc:docMk/>
            <pc:sldMk cId="4240319499" sldId="317"/>
            <ac:spMk id="3" creationId="{804169B6-A5C2-419A-B7D9-0D820BE6B859}"/>
          </ac:spMkLst>
        </pc:spChg>
      </pc:sldChg>
      <pc:sldChg chg="addSp modAnim">
        <pc:chgData name="Yan Sun" userId="e9bd30de-b870-460b-98e6-f157cabc3c19" providerId="ADAL" clId="{AFC26260-B638-424C-B92C-C1EC302D4D0E}" dt="2020-10-13T14:51:51.506" v="685"/>
        <pc:sldMkLst>
          <pc:docMk/>
          <pc:sldMk cId="4289036573" sldId="323"/>
        </pc:sldMkLst>
        <pc:spChg chg="add">
          <ac:chgData name="Yan Sun" userId="e9bd30de-b870-460b-98e6-f157cabc3c19" providerId="ADAL" clId="{AFC26260-B638-424C-B92C-C1EC302D4D0E}" dt="2020-10-13T14:51:51.506" v="685"/>
          <ac:spMkLst>
            <pc:docMk/>
            <pc:sldMk cId="4289036573" sldId="323"/>
            <ac:spMk id="6" creationId="{C8ACE059-5A13-4C2B-99B2-6A21202589C0}"/>
          </ac:spMkLst>
        </pc:spChg>
      </pc:sldChg>
      <pc:sldChg chg="addSp modSp modAnim">
        <pc:chgData name="Yan Sun" userId="e9bd30de-b870-460b-98e6-f157cabc3c19" providerId="ADAL" clId="{AFC26260-B638-424C-B92C-C1EC302D4D0E}" dt="2020-10-13T14:54:13.564" v="691" actId="20577"/>
        <pc:sldMkLst>
          <pc:docMk/>
          <pc:sldMk cId="1871274735" sldId="324"/>
        </pc:sldMkLst>
        <pc:spChg chg="add mod">
          <ac:chgData name="Yan Sun" userId="e9bd30de-b870-460b-98e6-f157cabc3c19" providerId="ADAL" clId="{AFC26260-B638-424C-B92C-C1EC302D4D0E}" dt="2020-10-13T14:54:13.564" v="691" actId="20577"/>
          <ac:spMkLst>
            <pc:docMk/>
            <pc:sldMk cId="1871274735" sldId="324"/>
            <ac:spMk id="6" creationId="{C652C978-AE00-4ADB-9DB5-D1CF1CC03204}"/>
          </ac:spMkLst>
        </pc:spChg>
      </pc:sldChg>
      <pc:sldChg chg="add del">
        <pc:chgData name="Yan Sun" userId="e9bd30de-b870-460b-98e6-f157cabc3c19" providerId="ADAL" clId="{AFC26260-B638-424C-B92C-C1EC302D4D0E}" dt="2020-10-13T14:07:19.407" v="243" actId="2696"/>
        <pc:sldMkLst>
          <pc:docMk/>
          <pc:sldMk cId="1813474252" sldId="329"/>
        </pc:sldMkLst>
      </pc:sldChg>
      <pc:sldChg chg="modSp add">
        <pc:chgData name="Yan Sun" userId="e9bd30de-b870-460b-98e6-f157cabc3c19" providerId="ADAL" clId="{AFC26260-B638-424C-B92C-C1EC302D4D0E}" dt="2020-10-13T14:11:45.422" v="659" actId="403"/>
        <pc:sldMkLst>
          <pc:docMk/>
          <pc:sldMk cId="4269033818" sldId="330"/>
        </pc:sldMkLst>
        <pc:spChg chg="mod">
          <ac:chgData name="Yan Sun" userId="e9bd30de-b870-460b-98e6-f157cabc3c19" providerId="ADAL" clId="{AFC26260-B638-424C-B92C-C1EC302D4D0E}" dt="2020-10-13T14:07:28.428" v="244" actId="1076"/>
          <ac:spMkLst>
            <pc:docMk/>
            <pc:sldMk cId="4269033818" sldId="330"/>
            <ac:spMk id="2" creationId="{159B9832-F566-4D22-8497-2A6057388148}"/>
          </ac:spMkLst>
        </pc:spChg>
        <pc:spChg chg="mod">
          <ac:chgData name="Yan Sun" userId="e9bd30de-b870-460b-98e6-f157cabc3c19" providerId="ADAL" clId="{AFC26260-B638-424C-B92C-C1EC302D4D0E}" dt="2020-10-13T14:11:38.047" v="657" actId="14100"/>
          <ac:spMkLst>
            <pc:docMk/>
            <pc:sldMk cId="4269033818" sldId="330"/>
            <ac:spMk id="3" creationId="{E259059F-30DC-4F57-8C5B-842B93D785CE}"/>
          </ac:spMkLst>
        </pc:spChg>
        <pc:spChg chg="mod">
          <ac:chgData name="Yan Sun" userId="e9bd30de-b870-460b-98e6-f157cabc3c19" providerId="ADAL" clId="{AFC26260-B638-424C-B92C-C1EC302D4D0E}" dt="2020-10-13T14:11:45.422" v="659" actId="403"/>
          <ac:spMkLst>
            <pc:docMk/>
            <pc:sldMk cId="4269033818" sldId="330"/>
            <ac:spMk id="4" creationId="{22D8C127-7ADD-406A-9BE1-9A0F0117D1B0}"/>
          </ac:spMkLst>
        </pc:spChg>
      </pc:sldChg>
    </pc:docChg>
  </pc:docChgLst>
  <pc:docChgLst>
    <pc:chgData name="Yan" userId="e9bd30de-b870-460b-98e6-f157cabc3c19" providerId="ADAL" clId="{F3B44278-02BE-436D-AD82-E72DCA837F46}"/>
    <pc:docChg chg="undo custSel addSld delSld modSld">
      <pc:chgData name="Yan" userId="e9bd30de-b870-460b-98e6-f157cabc3c19" providerId="ADAL" clId="{F3B44278-02BE-436D-AD82-E72DCA837F46}" dt="2021-10-01T02:32:34.343" v="992" actId="1076"/>
      <pc:docMkLst>
        <pc:docMk/>
      </pc:docMkLst>
      <pc:sldChg chg="addSp delSp modSp mod">
        <pc:chgData name="Yan" userId="e9bd30de-b870-460b-98e6-f157cabc3c19" providerId="ADAL" clId="{F3B44278-02BE-436D-AD82-E72DCA837F46}" dt="2021-10-01T01:55:43.035" v="61" actId="1076"/>
        <pc:sldMkLst>
          <pc:docMk/>
          <pc:sldMk cId="1218455296" sldId="256"/>
        </pc:sldMkLst>
        <pc:spChg chg="del mod">
          <ac:chgData name="Yan" userId="e9bd30de-b870-460b-98e6-f157cabc3c19" providerId="ADAL" clId="{F3B44278-02BE-436D-AD82-E72DCA837F46}" dt="2021-10-01T01:54:19.909" v="41" actId="478"/>
          <ac:spMkLst>
            <pc:docMk/>
            <pc:sldMk cId="1218455296" sldId="256"/>
            <ac:spMk id="8" creationId="{261709C0-7AA2-4E24-9B1F-39D0249586E7}"/>
          </ac:spMkLst>
        </pc:spChg>
        <pc:spChg chg="mod">
          <ac:chgData name="Yan" userId="e9bd30de-b870-460b-98e6-f157cabc3c19" providerId="ADAL" clId="{F3B44278-02BE-436D-AD82-E72DCA837F46}" dt="2021-10-01T01:55:20.652" v="58" actId="1076"/>
          <ac:spMkLst>
            <pc:docMk/>
            <pc:sldMk cId="1218455296" sldId="256"/>
            <ac:spMk id="11" creationId="{EECB9EB3-20CC-5C4E-AFB3-CCBDADFC2E8E}"/>
          </ac:spMkLst>
        </pc:spChg>
        <pc:picChg chg="add mod">
          <ac:chgData name="Yan" userId="e9bd30de-b870-460b-98e6-f157cabc3c19" providerId="ADAL" clId="{F3B44278-02BE-436D-AD82-E72DCA837F46}" dt="2021-10-01T01:55:43.035" v="61" actId="1076"/>
          <ac:picMkLst>
            <pc:docMk/>
            <pc:sldMk cId="1218455296" sldId="256"/>
            <ac:picMk id="4" creationId="{43223D21-C43C-40DD-AA62-F3254D451405}"/>
          </ac:picMkLst>
        </pc:picChg>
      </pc:sldChg>
      <pc:sldChg chg="del">
        <pc:chgData name="Yan" userId="e9bd30de-b870-460b-98e6-f157cabc3c19" providerId="ADAL" clId="{F3B44278-02BE-436D-AD82-E72DCA837F46}" dt="2021-10-01T01:55:37.535" v="60" actId="47"/>
        <pc:sldMkLst>
          <pc:docMk/>
          <pc:sldMk cId="801463280" sldId="271"/>
        </pc:sldMkLst>
      </pc:sldChg>
      <pc:sldChg chg="del">
        <pc:chgData name="Yan" userId="e9bd30de-b870-460b-98e6-f157cabc3c19" providerId="ADAL" clId="{F3B44278-02BE-436D-AD82-E72DCA837F46}" dt="2021-10-01T01:51:11.631" v="6" actId="47"/>
        <pc:sldMkLst>
          <pc:docMk/>
          <pc:sldMk cId="1666724320" sldId="272"/>
        </pc:sldMkLst>
      </pc:sldChg>
      <pc:sldChg chg="modSp mod">
        <pc:chgData name="Yan" userId="e9bd30de-b870-460b-98e6-f157cabc3c19" providerId="ADAL" clId="{F3B44278-02BE-436D-AD82-E72DCA837F46}" dt="2021-10-01T01:57:28.265" v="66" actId="207"/>
        <pc:sldMkLst>
          <pc:docMk/>
          <pc:sldMk cId="557847" sldId="273"/>
        </pc:sldMkLst>
        <pc:spChg chg="mod">
          <ac:chgData name="Yan" userId="e9bd30de-b870-460b-98e6-f157cabc3c19" providerId="ADAL" clId="{F3B44278-02BE-436D-AD82-E72DCA837F46}" dt="2021-10-01T01:51:19.774" v="18" actId="20577"/>
          <ac:spMkLst>
            <pc:docMk/>
            <pc:sldMk cId="557847" sldId="273"/>
            <ac:spMk id="2" creationId="{FEA6B6A5-AF0A-4FB5-B25B-0DF721176A15}"/>
          </ac:spMkLst>
        </pc:spChg>
        <pc:spChg chg="mod">
          <ac:chgData name="Yan" userId="e9bd30de-b870-460b-98e6-f157cabc3c19" providerId="ADAL" clId="{F3B44278-02BE-436D-AD82-E72DCA837F46}" dt="2021-10-01T01:57:28.265" v="66" actId="207"/>
          <ac:spMkLst>
            <pc:docMk/>
            <pc:sldMk cId="557847" sldId="273"/>
            <ac:spMk id="3" creationId="{F7F4B9D6-06C3-476D-9F81-5514F6C0026F}"/>
          </ac:spMkLst>
        </pc:spChg>
      </pc:sldChg>
      <pc:sldChg chg="addSp delSp modSp add mod">
        <pc:chgData name="Yan" userId="e9bd30de-b870-460b-98e6-f157cabc3c19" providerId="ADAL" clId="{F3B44278-02BE-436D-AD82-E72DCA837F46}" dt="2021-10-01T02:02:26.089" v="118" actId="22"/>
        <pc:sldMkLst>
          <pc:docMk/>
          <pc:sldMk cId="2209044534" sldId="274"/>
        </pc:sldMkLst>
        <pc:spChg chg="mod">
          <ac:chgData name="Yan" userId="e9bd30de-b870-460b-98e6-f157cabc3c19" providerId="ADAL" clId="{F3B44278-02BE-436D-AD82-E72DCA837F46}" dt="2021-10-01T02:01:01.937" v="90" actId="20577"/>
          <ac:spMkLst>
            <pc:docMk/>
            <pc:sldMk cId="2209044534" sldId="274"/>
            <ac:spMk id="2" creationId="{FEA6B6A5-AF0A-4FB5-B25B-0DF721176A15}"/>
          </ac:spMkLst>
        </pc:spChg>
        <pc:spChg chg="mod">
          <ac:chgData name="Yan" userId="e9bd30de-b870-460b-98e6-f157cabc3c19" providerId="ADAL" clId="{F3B44278-02BE-436D-AD82-E72DCA837F46}" dt="2021-10-01T02:02:15.801" v="116" actId="14100"/>
          <ac:spMkLst>
            <pc:docMk/>
            <pc:sldMk cId="2209044534" sldId="274"/>
            <ac:spMk id="3" creationId="{F7F4B9D6-06C3-476D-9F81-5514F6C0026F}"/>
          </ac:spMkLst>
        </pc:spChg>
        <pc:spChg chg="add del">
          <ac:chgData name="Yan" userId="e9bd30de-b870-460b-98e6-f157cabc3c19" providerId="ADAL" clId="{F3B44278-02BE-436D-AD82-E72DCA837F46}" dt="2021-10-01T02:02:26.089" v="118" actId="22"/>
          <ac:spMkLst>
            <pc:docMk/>
            <pc:sldMk cId="2209044534" sldId="274"/>
            <ac:spMk id="6" creationId="{55DCE903-E727-4706-A83F-506BD22D3382}"/>
          </ac:spMkLst>
        </pc:spChg>
      </pc:sldChg>
      <pc:sldChg chg="modSp add mod">
        <pc:chgData name="Yan" userId="e9bd30de-b870-460b-98e6-f157cabc3c19" providerId="ADAL" clId="{F3B44278-02BE-436D-AD82-E72DCA837F46}" dt="2021-10-01T02:08:42.525" v="239" actId="113"/>
        <pc:sldMkLst>
          <pc:docMk/>
          <pc:sldMk cId="3994925317" sldId="275"/>
        </pc:sldMkLst>
        <pc:spChg chg="mod">
          <ac:chgData name="Yan" userId="e9bd30de-b870-460b-98e6-f157cabc3c19" providerId="ADAL" clId="{F3B44278-02BE-436D-AD82-E72DCA837F46}" dt="2021-10-01T02:03:45.974" v="163" actId="20577"/>
          <ac:spMkLst>
            <pc:docMk/>
            <pc:sldMk cId="3994925317" sldId="275"/>
            <ac:spMk id="2" creationId="{FEA6B6A5-AF0A-4FB5-B25B-0DF721176A15}"/>
          </ac:spMkLst>
        </pc:spChg>
        <pc:spChg chg="mod">
          <ac:chgData name="Yan" userId="e9bd30de-b870-460b-98e6-f157cabc3c19" providerId="ADAL" clId="{F3B44278-02BE-436D-AD82-E72DCA837F46}" dt="2021-10-01T02:08:42.525" v="239" actId="113"/>
          <ac:spMkLst>
            <pc:docMk/>
            <pc:sldMk cId="3994925317" sldId="275"/>
            <ac:spMk id="3" creationId="{F7F4B9D6-06C3-476D-9F81-5514F6C0026F}"/>
          </ac:spMkLst>
        </pc:spChg>
      </pc:sldChg>
      <pc:sldChg chg="modSp add mod">
        <pc:chgData name="Yan" userId="e9bd30de-b870-460b-98e6-f157cabc3c19" providerId="ADAL" clId="{F3B44278-02BE-436D-AD82-E72DCA837F46}" dt="2021-10-01T02:10:47.365" v="272" actId="20577"/>
        <pc:sldMkLst>
          <pc:docMk/>
          <pc:sldMk cId="1182925769" sldId="276"/>
        </pc:sldMkLst>
        <pc:spChg chg="mod">
          <ac:chgData name="Yan" userId="e9bd30de-b870-460b-98e6-f157cabc3c19" providerId="ADAL" clId="{F3B44278-02BE-436D-AD82-E72DCA837F46}" dt="2021-10-01T02:09:22.004" v="250" actId="20577"/>
          <ac:spMkLst>
            <pc:docMk/>
            <pc:sldMk cId="1182925769" sldId="276"/>
            <ac:spMk id="2" creationId="{FEA6B6A5-AF0A-4FB5-B25B-0DF721176A15}"/>
          </ac:spMkLst>
        </pc:spChg>
        <pc:spChg chg="mod">
          <ac:chgData name="Yan" userId="e9bd30de-b870-460b-98e6-f157cabc3c19" providerId="ADAL" clId="{F3B44278-02BE-436D-AD82-E72DCA837F46}" dt="2021-10-01T02:10:47.365" v="272" actId="20577"/>
          <ac:spMkLst>
            <pc:docMk/>
            <pc:sldMk cId="1182925769" sldId="276"/>
            <ac:spMk id="3" creationId="{F7F4B9D6-06C3-476D-9F81-5514F6C0026F}"/>
          </ac:spMkLst>
        </pc:spChg>
      </pc:sldChg>
      <pc:sldChg chg="modSp add mod">
        <pc:chgData name="Yan" userId="e9bd30de-b870-460b-98e6-f157cabc3c19" providerId="ADAL" clId="{F3B44278-02BE-436D-AD82-E72DCA837F46}" dt="2021-10-01T02:11:47.180" v="289" actId="20577"/>
        <pc:sldMkLst>
          <pc:docMk/>
          <pc:sldMk cId="2728004736" sldId="277"/>
        </pc:sldMkLst>
        <pc:spChg chg="mod">
          <ac:chgData name="Yan" userId="e9bd30de-b870-460b-98e6-f157cabc3c19" providerId="ADAL" clId="{F3B44278-02BE-436D-AD82-E72DCA837F46}" dt="2021-10-01T02:11:47.180" v="289" actId="20577"/>
          <ac:spMkLst>
            <pc:docMk/>
            <pc:sldMk cId="2728004736" sldId="277"/>
            <ac:spMk id="3" creationId="{F7F4B9D6-06C3-476D-9F81-5514F6C0026F}"/>
          </ac:spMkLst>
        </pc:spChg>
      </pc:sldChg>
      <pc:sldChg chg="modSp add mod">
        <pc:chgData name="Yan" userId="e9bd30de-b870-460b-98e6-f157cabc3c19" providerId="ADAL" clId="{F3B44278-02BE-436D-AD82-E72DCA837F46}" dt="2021-10-01T02:13:08.216" v="370" actId="20577"/>
        <pc:sldMkLst>
          <pc:docMk/>
          <pc:sldMk cId="2052919926" sldId="278"/>
        </pc:sldMkLst>
        <pc:spChg chg="mod">
          <ac:chgData name="Yan" userId="e9bd30de-b870-460b-98e6-f157cabc3c19" providerId="ADAL" clId="{F3B44278-02BE-436D-AD82-E72DCA837F46}" dt="2021-10-01T02:13:08.216" v="370" actId="20577"/>
          <ac:spMkLst>
            <pc:docMk/>
            <pc:sldMk cId="2052919926" sldId="278"/>
            <ac:spMk id="3" creationId="{F7F4B9D6-06C3-476D-9F81-5514F6C0026F}"/>
          </ac:spMkLst>
        </pc:spChg>
      </pc:sldChg>
      <pc:sldChg chg="addSp delSp modSp add mod">
        <pc:chgData name="Yan" userId="e9bd30de-b870-460b-98e6-f157cabc3c19" providerId="ADAL" clId="{F3B44278-02BE-436D-AD82-E72DCA837F46}" dt="2021-10-01T02:23:16.302" v="825" actId="20577"/>
        <pc:sldMkLst>
          <pc:docMk/>
          <pc:sldMk cId="410488182" sldId="279"/>
        </pc:sldMkLst>
        <pc:spChg chg="mod">
          <ac:chgData name="Yan" userId="e9bd30de-b870-460b-98e6-f157cabc3c19" providerId="ADAL" clId="{F3B44278-02BE-436D-AD82-E72DCA837F46}" dt="2021-10-01T02:13:45.869" v="434" actId="20577"/>
          <ac:spMkLst>
            <pc:docMk/>
            <pc:sldMk cId="410488182" sldId="279"/>
            <ac:spMk id="2" creationId="{FEA6B6A5-AF0A-4FB5-B25B-0DF721176A15}"/>
          </ac:spMkLst>
        </pc:spChg>
        <pc:spChg chg="del">
          <ac:chgData name="Yan" userId="e9bd30de-b870-460b-98e6-f157cabc3c19" providerId="ADAL" clId="{F3B44278-02BE-436D-AD82-E72DCA837F46}" dt="2021-10-01T02:14:06.004" v="437" actId="478"/>
          <ac:spMkLst>
            <pc:docMk/>
            <pc:sldMk cId="410488182" sldId="279"/>
            <ac:spMk id="3" creationId="{F7F4B9D6-06C3-476D-9F81-5514F6C0026F}"/>
          </ac:spMkLst>
        </pc:spChg>
        <pc:spChg chg="add del mod">
          <ac:chgData name="Yan" userId="e9bd30de-b870-460b-98e6-f157cabc3c19" providerId="ADAL" clId="{F3B44278-02BE-436D-AD82-E72DCA837F46}" dt="2021-10-01T02:14:04.020" v="436"/>
          <ac:spMkLst>
            <pc:docMk/>
            <pc:sldMk cId="410488182" sldId="279"/>
            <ac:spMk id="5" creationId="{6B15D228-22D2-452A-9C88-62551278E4B3}"/>
          </ac:spMkLst>
        </pc:spChg>
        <pc:spChg chg="add mod">
          <ac:chgData name="Yan" userId="e9bd30de-b870-460b-98e6-f157cabc3c19" providerId="ADAL" clId="{F3B44278-02BE-436D-AD82-E72DCA837F46}" dt="2021-10-01T02:23:16.302" v="825" actId="20577"/>
          <ac:spMkLst>
            <pc:docMk/>
            <pc:sldMk cId="410488182" sldId="279"/>
            <ac:spMk id="7" creationId="{ADE1F972-6E77-47AC-AD52-3F848AB210DD}"/>
          </ac:spMkLst>
        </pc:spChg>
        <pc:spChg chg="add del mod">
          <ac:chgData name="Yan" userId="e9bd30de-b870-460b-98e6-f157cabc3c19" providerId="ADAL" clId="{F3B44278-02BE-436D-AD82-E72DCA837F46}" dt="2021-10-01T02:14:08.235" v="439"/>
          <ac:spMkLst>
            <pc:docMk/>
            <pc:sldMk cId="410488182" sldId="279"/>
            <ac:spMk id="8" creationId="{FCB92354-3170-4FA6-B040-5FD2837D48D5}"/>
          </ac:spMkLst>
        </pc:spChg>
        <pc:spChg chg="add mod">
          <ac:chgData name="Yan" userId="e9bd30de-b870-460b-98e6-f157cabc3c19" providerId="ADAL" clId="{F3B44278-02BE-436D-AD82-E72DCA837F46}" dt="2021-10-01T02:23:07.313" v="823" actId="20577"/>
          <ac:spMkLst>
            <pc:docMk/>
            <pc:sldMk cId="410488182" sldId="279"/>
            <ac:spMk id="9" creationId="{ACA9E739-8C57-40D5-90EC-6FFC149D325E}"/>
          </ac:spMkLst>
        </pc:spChg>
        <pc:picChg chg="add mod">
          <ac:chgData name="Yan" userId="e9bd30de-b870-460b-98e6-f157cabc3c19" providerId="ADAL" clId="{F3B44278-02BE-436D-AD82-E72DCA837F46}" dt="2021-10-01T02:18:09.006" v="676" actId="14100"/>
          <ac:picMkLst>
            <pc:docMk/>
            <pc:sldMk cId="410488182" sldId="279"/>
            <ac:picMk id="1026" creationId="{8DE3B4D5-8668-4FCD-8FC3-7B1310E8C201}"/>
          </ac:picMkLst>
        </pc:picChg>
        <pc:picChg chg="add mod">
          <ac:chgData name="Yan" userId="e9bd30de-b870-460b-98e6-f157cabc3c19" providerId="ADAL" clId="{F3B44278-02BE-436D-AD82-E72DCA837F46}" dt="2021-10-01T02:20:25.054" v="760" actId="14100"/>
          <ac:picMkLst>
            <pc:docMk/>
            <pc:sldMk cId="410488182" sldId="279"/>
            <ac:picMk id="1028" creationId="{FAEC2979-27BC-4FB0-837A-99C6AF684E0F}"/>
          </ac:picMkLst>
        </pc:picChg>
      </pc:sldChg>
      <pc:sldChg chg="add del">
        <pc:chgData name="Yan" userId="e9bd30de-b870-460b-98e6-f157cabc3c19" providerId="ADAL" clId="{F3B44278-02BE-436D-AD82-E72DCA837F46}" dt="2021-10-01T02:29:55.337" v="952" actId="47"/>
        <pc:sldMkLst>
          <pc:docMk/>
          <pc:sldMk cId="1915196097" sldId="280"/>
        </pc:sldMkLst>
      </pc:sldChg>
      <pc:sldChg chg="addSp delSp modSp add mod">
        <pc:chgData name="Yan" userId="e9bd30de-b870-460b-98e6-f157cabc3c19" providerId="ADAL" clId="{F3B44278-02BE-436D-AD82-E72DCA837F46}" dt="2021-10-01T02:29:44.345" v="951" actId="20577"/>
        <pc:sldMkLst>
          <pc:docMk/>
          <pc:sldMk cId="2159753963" sldId="281"/>
        </pc:sldMkLst>
        <pc:spChg chg="mod">
          <ac:chgData name="Yan" userId="e9bd30de-b870-460b-98e6-f157cabc3c19" providerId="ADAL" clId="{F3B44278-02BE-436D-AD82-E72DCA837F46}" dt="2021-10-01T02:23:27.626" v="835" actId="20577"/>
          <ac:spMkLst>
            <pc:docMk/>
            <pc:sldMk cId="2159753963" sldId="281"/>
            <ac:spMk id="2" creationId="{FEA6B6A5-AF0A-4FB5-B25B-0DF721176A15}"/>
          </ac:spMkLst>
        </pc:spChg>
        <pc:spChg chg="mod">
          <ac:chgData name="Yan" userId="e9bd30de-b870-460b-98e6-f157cabc3c19" providerId="ADAL" clId="{F3B44278-02BE-436D-AD82-E72DCA837F46}" dt="2021-10-01T02:29:44.345" v="951" actId="20577"/>
          <ac:spMkLst>
            <pc:docMk/>
            <pc:sldMk cId="2159753963" sldId="281"/>
            <ac:spMk id="7" creationId="{ADE1F972-6E77-47AC-AD52-3F848AB210DD}"/>
          </ac:spMkLst>
        </pc:spChg>
        <pc:spChg chg="mod">
          <ac:chgData name="Yan" userId="e9bd30de-b870-460b-98e6-f157cabc3c19" providerId="ADAL" clId="{F3B44278-02BE-436D-AD82-E72DCA837F46}" dt="2021-10-01T02:26:47.450" v="931" actId="14100"/>
          <ac:spMkLst>
            <pc:docMk/>
            <pc:sldMk cId="2159753963" sldId="281"/>
            <ac:spMk id="9" creationId="{ACA9E739-8C57-40D5-90EC-6FFC149D325E}"/>
          </ac:spMkLst>
        </pc:spChg>
        <pc:picChg chg="add del mod">
          <ac:chgData name="Yan" userId="e9bd30de-b870-460b-98e6-f157cabc3c19" providerId="ADAL" clId="{F3B44278-02BE-436D-AD82-E72DCA837F46}" dt="2021-10-01T02:29:40.341" v="950" actId="478"/>
          <ac:picMkLst>
            <pc:docMk/>
            <pc:sldMk cId="2159753963" sldId="281"/>
            <ac:picMk id="5" creationId="{FBA92C0A-C761-4BCF-8357-D8BA7060BEEF}"/>
          </ac:picMkLst>
        </pc:picChg>
        <pc:picChg chg="add mod">
          <ac:chgData name="Yan" userId="e9bd30de-b870-460b-98e6-f157cabc3c19" providerId="ADAL" clId="{F3B44278-02BE-436D-AD82-E72DCA837F46}" dt="2021-10-01T02:29:37.014" v="948" actId="1076"/>
          <ac:picMkLst>
            <pc:docMk/>
            <pc:sldMk cId="2159753963" sldId="281"/>
            <ac:picMk id="8" creationId="{D2B3F9CF-EEA6-4779-A99C-DC8E483F8938}"/>
          </ac:picMkLst>
        </pc:picChg>
        <pc:picChg chg="del">
          <ac:chgData name="Yan" userId="e9bd30de-b870-460b-98e6-f157cabc3c19" providerId="ADAL" clId="{F3B44278-02BE-436D-AD82-E72DCA837F46}" dt="2021-10-01T02:24:06.279" v="873" actId="478"/>
          <ac:picMkLst>
            <pc:docMk/>
            <pc:sldMk cId="2159753963" sldId="281"/>
            <ac:picMk id="1026" creationId="{8DE3B4D5-8668-4FCD-8FC3-7B1310E8C201}"/>
          </ac:picMkLst>
        </pc:picChg>
        <pc:picChg chg="del">
          <ac:chgData name="Yan" userId="e9bd30de-b870-460b-98e6-f157cabc3c19" providerId="ADAL" clId="{F3B44278-02BE-436D-AD82-E72DCA837F46}" dt="2021-10-01T02:26:09.958" v="929" actId="478"/>
          <ac:picMkLst>
            <pc:docMk/>
            <pc:sldMk cId="2159753963" sldId="281"/>
            <ac:picMk id="1028" creationId="{FAEC2979-27BC-4FB0-837A-99C6AF684E0F}"/>
          </ac:picMkLst>
        </pc:picChg>
      </pc:sldChg>
      <pc:sldChg chg="addSp delSp modSp add mod setBg">
        <pc:chgData name="Yan" userId="e9bd30de-b870-460b-98e6-f157cabc3c19" providerId="ADAL" clId="{F3B44278-02BE-436D-AD82-E72DCA837F46}" dt="2021-10-01T02:32:34.343" v="992" actId="1076"/>
        <pc:sldMkLst>
          <pc:docMk/>
          <pc:sldMk cId="611221612" sldId="282"/>
        </pc:sldMkLst>
        <pc:spChg chg="mod">
          <ac:chgData name="Yan" userId="e9bd30de-b870-460b-98e6-f157cabc3c19" providerId="ADAL" clId="{F3B44278-02BE-436D-AD82-E72DCA837F46}" dt="2021-10-01T02:30:49.516" v="970" actId="26606"/>
          <ac:spMkLst>
            <pc:docMk/>
            <pc:sldMk cId="611221612" sldId="282"/>
            <ac:spMk id="2" creationId="{FEA6B6A5-AF0A-4FB5-B25B-0DF721176A15}"/>
          </ac:spMkLst>
        </pc:spChg>
        <pc:spChg chg="mod ord">
          <ac:chgData name="Yan" userId="e9bd30de-b870-460b-98e6-f157cabc3c19" providerId="ADAL" clId="{F3B44278-02BE-436D-AD82-E72DCA837F46}" dt="2021-10-01T02:30:49.516" v="970" actId="26606"/>
          <ac:spMkLst>
            <pc:docMk/>
            <pc:sldMk cId="611221612" sldId="282"/>
            <ac:spMk id="4" creationId="{3E1EBF9A-6306-4F63-8B2B-63D745617766}"/>
          </ac:spMkLst>
        </pc:spChg>
        <pc:spChg chg="mod ord">
          <ac:chgData name="Yan" userId="e9bd30de-b870-460b-98e6-f157cabc3c19" providerId="ADAL" clId="{F3B44278-02BE-436D-AD82-E72DCA837F46}" dt="2021-10-01T02:32:27.452" v="989" actId="6549"/>
          <ac:spMkLst>
            <pc:docMk/>
            <pc:sldMk cId="611221612" sldId="282"/>
            <ac:spMk id="7" creationId="{ADE1F972-6E77-47AC-AD52-3F848AB210DD}"/>
          </ac:spMkLst>
        </pc:spChg>
        <pc:spChg chg="del">
          <ac:chgData name="Yan" userId="e9bd30de-b870-460b-98e6-f157cabc3c19" providerId="ADAL" clId="{F3B44278-02BE-436D-AD82-E72DCA837F46}" dt="2021-10-01T02:30:09.165" v="963" actId="478"/>
          <ac:spMkLst>
            <pc:docMk/>
            <pc:sldMk cId="611221612" sldId="282"/>
            <ac:spMk id="9" creationId="{ACA9E739-8C57-40D5-90EC-6FFC149D325E}"/>
          </ac:spMkLst>
        </pc:spChg>
        <pc:picChg chg="del">
          <ac:chgData name="Yan" userId="e9bd30de-b870-460b-98e6-f157cabc3c19" providerId="ADAL" clId="{F3B44278-02BE-436D-AD82-E72DCA837F46}" dt="2021-10-01T02:30:07.953" v="962" actId="478"/>
          <ac:picMkLst>
            <pc:docMk/>
            <pc:sldMk cId="611221612" sldId="282"/>
            <ac:picMk id="8" creationId="{D2B3F9CF-EEA6-4779-A99C-DC8E483F8938}"/>
          </ac:picMkLst>
        </pc:picChg>
        <pc:picChg chg="add mod">
          <ac:chgData name="Yan" userId="e9bd30de-b870-460b-98e6-f157cabc3c19" providerId="ADAL" clId="{F3B44278-02BE-436D-AD82-E72DCA837F46}" dt="2021-10-01T02:32:34.343" v="992" actId="1076"/>
          <ac:picMkLst>
            <pc:docMk/>
            <pc:sldMk cId="611221612" sldId="282"/>
            <ac:picMk id="2050" creationId="{393BF825-DC47-47F1-8569-904032B1579B}"/>
          </ac:picMkLst>
        </pc:picChg>
      </pc:sldChg>
    </pc:docChg>
  </pc:docChgLst>
  <pc:docChgLst>
    <pc:chgData name="Yan Sun" userId="e9bd30de-b870-460b-98e6-f157cabc3c19" providerId="ADAL" clId="{95152984-968E-43D8-A7E6-D5EA04BEAC03}"/>
    <pc:docChg chg="undo custSel addSld delSld modSld modMainMaster">
      <pc:chgData name="Yan Sun" userId="e9bd30de-b870-460b-98e6-f157cabc3c19" providerId="ADAL" clId="{95152984-968E-43D8-A7E6-D5EA04BEAC03}" dt="2020-10-19T18:33:56.983" v="297" actId="1076"/>
      <pc:docMkLst>
        <pc:docMk/>
      </pc:docMkLst>
      <pc:sldChg chg="add del">
        <pc:chgData name="Yan Sun" userId="e9bd30de-b870-460b-98e6-f157cabc3c19" providerId="ADAL" clId="{95152984-968E-43D8-A7E6-D5EA04BEAC03}" dt="2020-10-19T18:29:20.311" v="253" actId="2696"/>
        <pc:sldMkLst>
          <pc:docMk/>
          <pc:sldMk cId="1218455296" sldId="256"/>
        </pc:sldMkLst>
      </pc:sldChg>
      <pc:sldChg chg="modSp del">
        <pc:chgData name="Yan Sun" userId="e9bd30de-b870-460b-98e6-f157cabc3c19" providerId="ADAL" clId="{95152984-968E-43D8-A7E6-D5EA04BEAC03}" dt="2020-10-19T18:29:41.011" v="254" actId="2696"/>
        <pc:sldMkLst>
          <pc:docMk/>
          <pc:sldMk cId="2365766991" sldId="259"/>
        </pc:sldMkLst>
        <pc:spChg chg="mod">
          <ac:chgData name="Yan Sun" userId="e9bd30de-b870-460b-98e6-f157cabc3c19" providerId="ADAL" clId="{95152984-968E-43D8-A7E6-D5EA04BEAC03}" dt="2020-10-19T18:25:25.549" v="216" actId="1076"/>
          <ac:spMkLst>
            <pc:docMk/>
            <pc:sldMk cId="2365766991" sldId="259"/>
            <ac:spMk id="2" creationId="{6FC86EC4-7D1E-4A7A-A105-EDD9F98CB2DD}"/>
          </ac:spMkLst>
        </pc:spChg>
      </pc:sldChg>
      <pc:sldChg chg="addSp modSp add">
        <pc:chgData name="Yan Sun" userId="e9bd30de-b870-460b-98e6-f157cabc3c19" providerId="ADAL" clId="{95152984-968E-43D8-A7E6-D5EA04BEAC03}" dt="2020-10-19T18:33:56.983" v="297" actId="1076"/>
        <pc:sldMkLst>
          <pc:docMk/>
          <pc:sldMk cId="606187556" sldId="260"/>
        </pc:sldMkLst>
        <pc:picChg chg="add mod">
          <ac:chgData name="Yan Sun" userId="e9bd30de-b870-460b-98e6-f157cabc3c19" providerId="ADAL" clId="{95152984-968E-43D8-A7E6-D5EA04BEAC03}" dt="2020-10-19T18:33:56.983" v="297" actId="1076"/>
          <ac:picMkLst>
            <pc:docMk/>
            <pc:sldMk cId="606187556" sldId="260"/>
            <ac:picMk id="3" creationId="{D79862A5-FD95-471E-A624-0269EA285436}"/>
          </ac:picMkLst>
        </pc:picChg>
      </pc:sldChg>
      <pc:sldChg chg="add del">
        <pc:chgData name="Yan Sun" userId="e9bd30de-b870-460b-98e6-f157cabc3c19" providerId="ADAL" clId="{95152984-968E-43D8-A7E6-D5EA04BEAC03}" dt="2020-10-19T18:27:46.999" v="235" actId="2696"/>
        <pc:sldMkLst>
          <pc:docMk/>
          <pc:sldMk cId="1964930529" sldId="261"/>
        </pc:sldMkLst>
      </pc:sldChg>
      <pc:sldChg chg="add del">
        <pc:chgData name="Yan Sun" userId="e9bd30de-b870-460b-98e6-f157cabc3c19" providerId="ADAL" clId="{95152984-968E-43D8-A7E6-D5EA04BEAC03}" dt="2020-10-19T18:27:45.879" v="234" actId="2696"/>
        <pc:sldMkLst>
          <pc:docMk/>
          <pc:sldMk cId="2213474048" sldId="267"/>
        </pc:sldMkLst>
      </pc:sldChg>
      <pc:sldChg chg="addSp delSp modSp add del">
        <pc:chgData name="Yan Sun" userId="e9bd30de-b870-460b-98e6-f157cabc3c19" providerId="ADAL" clId="{95152984-968E-43D8-A7E6-D5EA04BEAC03}" dt="2020-10-19T18:31:21.312" v="276" actId="2696"/>
        <pc:sldMkLst>
          <pc:docMk/>
          <pc:sldMk cId="3426274032" sldId="268"/>
        </pc:sldMkLst>
        <pc:spChg chg="del">
          <ac:chgData name="Yan Sun" userId="e9bd30de-b870-460b-98e6-f157cabc3c19" providerId="ADAL" clId="{95152984-968E-43D8-A7E6-D5EA04BEAC03}" dt="2020-10-19T18:26:25.898" v="219"/>
          <ac:spMkLst>
            <pc:docMk/>
            <pc:sldMk cId="3426274032" sldId="268"/>
            <ac:spMk id="2" creationId="{24EFAE49-9DF1-4B61-8FDA-0A23F4510381}"/>
          </ac:spMkLst>
        </pc:spChg>
        <pc:spChg chg="del">
          <ac:chgData name="Yan Sun" userId="e9bd30de-b870-460b-98e6-f157cabc3c19" providerId="ADAL" clId="{95152984-968E-43D8-A7E6-D5EA04BEAC03}" dt="2020-10-19T18:26:25.898" v="219"/>
          <ac:spMkLst>
            <pc:docMk/>
            <pc:sldMk cId="3426274032" sldId="268"/>
            <ac:spMk id="3" creationId="{37DF1225-BDDF-47F8-AD66-A8F4B303F691}"/>
          </ac:spMkLst>
        </pc:spChg>
        <pc:spChg chg="add del mod">
          <ac:chgData name="Yan Sun" userId="e9bd30de-b870-460b-98e6-f157cabc3c19" providerId="ADAL" clId="{95152984-968E-43D8-A7E6-D5EA04BEAC03}" dt="2020-10-19T18:26:29.257" v="221"/>
          <ac:spMkLst>
            <pc:docMk/>
            <pc:sldMk cId="3426274032" sldId="268"/>
            <ac:spMk id="5" creationId="{6E6917C0-C3E2-4437-9ECE-B58744322E13}"/>
          </ac:spMkLst>
        </pc:spChg>
        <pc:spChg chg="add mod">
          <ac:chgData name="Yan Sun" userId="e9bd30de-b870-460b-98e6-f157cabc3c19" providerId="ADAL" clId="{95152984-968E-43D8-A7E6-D5EA04BEAC03}" dt="2020-10-19T18:26:25.898" v="219"/>
          <ac:spMkLst>
            <pc:docMk/>
            <pc:sldMk cId="3426274032" sldId="268"/>
            <ac:spMk id="6" creationId="{A101E4A2-08D3-45D5-B35D-A0C07B641046}"/>
          </ac:spMkLst>
        </pc:spChg>
        <pc:spChg chg="add del">
          <ac:chgData name="Yan Sun" userId="e9bd30de-b870-460b-98e6-f157cabc3c19" providerId="ADAL" clId="{95152984-968E-43D8-A7E6-D5EA04BEAC03}" dt="2020-10-19T18:26:29.257" v="221"/>
          <ac:spMkLst>
            <pc:docMk/>
            <pc:sldMk cId="3426274032" sldId="268"/>
            <ac:spMk id="7" creationId="{CDD00AA1-3FBD-4742-A5CC-F7BBCE59F296}"/>
          </ac:spMkLst>
        </pc:spChg>
        <pc:spChg chg="add del">
          <ac:chgData name="Yan Sun" userId="e9bd30de-b870-460b-98e6-f157cabc3c19" providerId="ADAL" clId="{95152984-968E-43D8-A7E6-D5EA04BEAC03}" dt="2020-10-19T18:26:54.922" v="223"/>
          <ac:spMkLst>
            <pc:docMk/>
            <pc:sldMk cId="3426274032" sldId="268"/>
            <ac:spMk id="8" creationId="{1A45F18E-A0F9-4565-88D4-2E31D9E758E4}"/>
          </ac:spMkLst>
        </pc:spChg>
        <pc:picChg chg="del mod">
          <ac:chgData name="Yan Sun" userId="e9bd30de-b870-460b-98e6-f157cabc3c19" providerId="ADAL" clId="{95152984-968E-43D8-A7E6-D5EA04BEAC03}" dt="2020-10-19T18:28:33.225" v="250" actId="478"/>
          <ac:picMkLst>
            <pc:docMk/>
            <pc:sldMk cId="3426274032" sldId="268"/>
            <ac:picMk id="9" creationId="{002DD518-ADE2-42D5-AB30-684C55324FBB}"/>
          </ac:picMkLst>
        </pc:picChg>
        <pc:picChg chg="add mod">
          <ac:chgData name="Yan Sun" userId="e9bd30de-b870-460b-98e6-f157cabc3c19" providerId="ADAL" clId="{95152984-968E-43D8-A7E6-D5EA04BEAC03}" dt="2020-10-19T18:29:14.201" v="252" actId="1076"/>
          <ac:picMkLst>
            <pc:docMk/>
            <pc:sldMk cId="3426274032" sldId="268"/>
            <ac:picMk id="10" creationId="{D9B98EFF-5D32-41B2-8692-295CB5A1713A}"/>
          </ac:picMkLst>
        </pc:picChg>
      </pc:sldChg>
      <pc:sldChg chg="modSp add">
        <pc:chgData name="Yan Sun" userId="e9bd30de-b870-460b-98e6-f157cabc3c19" providerId="ADAL" clId="{95152984-968E-43D8-A7E6-D5EA04BEAC03}" dt="2020-10-19T18:27:37.985" v="233" actId="207"/>
        <pc:sldMkLst>
          <pc:docMk/>
          <pc:sldMk cId="1218854262" sldId="269"/>
        </pc:sldMkLst>
        <pc:spChg chg="mod">
          <ac:chgData name="Yan Sun" userId="e9bd30de-b870-460b-98e6-f157cabc3c19" providerId="ADAL" clId="{95152984-968E-43D8-A7E6-D5EA04BEAC03}" dt="2020-10-19T18:27:37.985" v="233" actId="207"/>
          <ac:spMkLst>
            <pc:docMk/>
            <pc:sldMk cId="1218854262" sldId="269"/>
            <ac:spMk id="2" creationId="{C01A8468-47F6-4D3B-A19A-86925F3017AE}"/>
          </ac:spMkLst>
        </pc:spChg>
        <pc:spChg chg="mod">
          <ac:chgData name="Yan Sun" userId="e9bd30de-b870-460b-98e6-f157cabc3c19" providerId="ADAL" clId="{95152984-968E-43D8-A7E6-D5EA04BEAC03}" dt="2020-10-19T18:27:35.480" v="232" actId="207"/>
          <ac:spMkLst>
            <pc:docMk/>
            <pc:sldMk cId="1218854262" sldId="269"/>
            <ac:spMk id="3" creationId="{5FEBBCD1-0349-49DB-BDDD-BFA47CBEF80D}"/>
          </ac:spMkLst>
        </pc:spChg>
      </pc:sldChg>
      <pc:sldChg chg="addSp delSp modSp add">
        <pc:chgData name="Yan Sun" userId="e9bd30de-b870-460b-98e6-f157cabc3c19" providerId="ADAL" clId="{95152984-968E-43D8-A7E6-D5EA04BEAC03}" dt="2020-10-19T18:33:40.663" v="291"/>
        <pc:sldMkLst>
          <pc:docMk/>
          <pc:sldMk cId="820508267" sldId="270"/>
        </pc:sldMkLst>
        <pc:spChg chg="mod">
          <ac:chgData name="Yan Sun" userId="e9bd30de-b870-460b-98e6-f157cabc3c19" providerId="ADAL" clId="{95152984-968E-43D8-A7E6-D5EA04BEAC03}" dt="2020-10-19T18:33:03.323" v="283" actId="14100"/>
          <ac:spMkLst>
            <pc:docMk/>
            <pc:sldMk cId="820508267" sldId="270"/>
            <ac:spMk id="5" creationId="{6E6917C0-C3E2-4437-9ECE-B58744322E13}"/>
          </ac:spMkLst>
        </pc:spChg>
        <pc:spChg chg="del">
          <ac:chgData name="Yan Sun" userId="e9bd30de-b870-460b-98e6-f157cabc3c19" providerId="ADAL" clId="{95152984-968E-43D8-A7E6-D5EA04BEAC03}" dt="2020-10-19T18:30:58.691" v="269" actId="478"/>
          <ac:spMkLst>
            <pc:docMk/>
            <pc:sldMk cId="820508267" sldId="270"/>
            <ac:spMk id="6" creationId="{A101E4A2-08D3-45D5-B35D-A0C07B641046}"/>
          </ac:spMkLst>
        </pc:spChg>
        <pc:picChg chg="add mod">
          <ac:chgData name="Yan Sun" userId="e9bd30de-b870-460b-98e6-f157cabc3c19" providerId="ADAL" clId="{95152984-968E-43D8-A7E6-D5EA04BEAC03}" dt="2020-10-19T18:33:13.095" v="287" actId="1076"/>
          <ac:picMkLst>
            <pc:docMk/>
            <pc:sldMk cId="820508267" sldId="270"/>
            <ac:picMk id="2" creationId="{F3CA1E9C-A155-48CA-B875-9C5D8BDF8711}"/>
          </ac:picMkLst>
        </pc:picChg>
        <pc:picChg chg="add del mod">
          <ac:chgData name="Yan Sun" userId="e9bd30de-b870-460b-98e6-f157cabc3c19" providerId="ADAL" clId="{95152984-968E-43D8-A7E6-D5EA04BEAC03}" dt="2020-10-19T18:33:40.663" v="291"/>
          <ac:picMkLst>
            <pc:docMk/>
            <pc:sldMk cId="820508267" sldId="270"/>
            <ac:picMk id="3" creationId="{C404ED70-84F1-473B-99D7-3B722EFC958C}"/>
          </ac:picMkLst>
        </pc:picChg>
        <pc:picChg chg="del mod">
          <ac:chgData name="Yan Sun" userId="e9bd30de-b870-460b-98e6-f157cabc3c19" providerId="ADAL" clId="{95152984-968E-43D8-A7E6-D5EA04BEAC03}" dt="2020-10-19T18:30:34.464" v="257" actId="478"/>
          <ac:picMkLst>
            <pc:docMk/>
            <pc:sldMk cId="820508267" sldId="270"/>
            <ac:picMk id="10" creationId="{D9B98EFF-5D32-41B2-8692-295CB5A1713A}"/>
          </ac:picMkLst>
        </pc:picChg>
      </pc:sldChg>
      <pc:sldChg chg="del">
        <pc:chgData name="Yan Sun" userId="e9bd30de-b870-460b-98e6-f157cabc3c19" providerId="ADAL" clId="{95152984-968E-43D8-A7E6-D5EA04BEAC03}" dt="2020-10-19T18:15:04.426" v="26" actId="2696"/>
        <pc:sldMkLst>
          <pc:docMk/>
          <pc:sldMk cId="4195435679" sldId="285"/>
        </pc:sldMkLst>
      </pc:sldChg>
      <pc:sldChg chg="del">
        <pc:chgData name="Yan Sun" userId="e9bd30de-b870-460b-98e6-f157cabc3c19" providerId="ADAL" clId="{95152984-968E-43D8-A7E6-D5EA04BEAC03}" dt="2020-10-19T18:15:04.034" v="2" actId="2696"/>
        <pc:sldMkLst>
          <pc:docMk/>
          <pc:sldMk cId="1686715548" sldId="287"/>
        </pc:sldMkLst>
      </pc:sldChg>
      <pc:sldChg chg="del">
        <pc:chgData name="Yan Sun" userId="e9bd30de-b870-460b-98e6-f157cabc3c19" providerId="ADAL" clId="{95152984-968E-43D8-A7E6-D5EA04BEAC03}" dt="2020-10-19T18:15:04.018" v="1" actId="2696"/>
        <pc:sldMkLst>
          <pc:docMk/>
          <pc:sldMk cId="3456688437" sldId="290"/>
        </pc:sldMkLst>
      </pc:sldChg>
      <pc:sldChg chg="del">
        <pc:chgData name="Yan Sun" userId="e9bd30de-b870-460b-98e6-f157cabc3c19" providerId="ADAL" clId="{95152984-968E-43D8-A7E6-D5EA04BEAC03}" dt="2020-10-19T18:15:04.049" v="3" actId="2696"/>
        <pc:sldMkLst>
          <pc:docMk/>
          <pc:sldMk cId="3550912941" sldId="291"/>
        </pc:sldMkLst>
      </pc:sldChg>
      <pc:sldChg chg="del">
        <pc:chgData name="Yan Sun" userId="e9bd30de-b870-460b-98e6-f157cabc3c19" providerId="ADAL" clId="{95152984-968E-43D8-A7E6-D5EA04BEAC03}" dt="2020-10-19T18:15:04.065" v="4" actId="2696"/>
        <pc:sldMkLst>
          <pc:docMk/>
          <pc:sldMk cId="1695555733" sldId="292"/>
        </pc:sldMkLst>
      </pc:sldChg>
      <pc:sldChg chg="del">
        <pc:chgData name="Yan Sun" userId="e9bd30de-b870-460b-98e6-f157cabc3c19" providerId="ADAL" clId="{95152984-968E-43D8-A7E6-D5EA04BEAC03}" dt="2020-10-19T18:15:04.143" v="9" actId="2696"/>
        <pc:sldMkLst>
          <pc:docMk/>
          <pc:sldMk cId="3513602642" sldId="293"/>
        </pc:sldMkLst>
      </pc:sldChg>
      <pc:sldChg chg="del">
        <pc:chgData name="Yan Sun" userId="e9bd30de-b870-460b-98e6-f157cabc3c19" providerId="ADAL" clId="{95152984-968E-43D8-A7E6-D5EA04BEAC03}" dt="2020-10-19T18:15:04.127" v="8" actId="2696"/>
        <pc:sldMkLst>
          <pc:docMk/>
          <pc:sldMk cId="1476954494" sldId="296"/>
        </pc:sldMkLst>
      </pc:sldChg>
      <pc:sldChg chg="del">
        <pc:chgData name="Yan Sun" userId="e9bd30de-b870-460b-98e6-f157cabc3c19" providerId="ADAL" clId="{95152984-968E-43D8-A7E6-D5EA04BEAC03}" dt="2020-10-19T18:15:04.159" v="10" actId="2696"/>
        <pc:sldMkLst>
          <pc:docMk/>
          <pc:sldMk cId="543770155" sldId="298"/>
        </pc:sldMkLst>
      </pc:sldChg>
      <pc:sldChg chg="del">
        <pc:chgData name="Yan Sun" userId="e9bd30de-b870-460b-98e6-f157cabc3c19" providerId="ADAL" clId="{95152984-968E-43D8-A7E6-D5EA04BEAC03}" dt="2020-10-19T18:15:04.096" v="7" actId="2696"/>
        <pc:sldMkLst>
          <pc:docMk/>
          <pc:sldMk cId="1115640905" sldId="299"/>
        </pc:sldMkLst>
      </pc:sldChg>
      <pc:sldChg chg="del">
        <pc:chgData name="Yan Sun" userId="e9bd30de-b870-460b-98e6-f157cabc3c19" providerId="ADAL" clId="{95152984-968E-43D8-A7E6-D5EA04BEAC03}" dt="2020-10-19T18:15:04.081" v="5" actId="2696"/>
        <pc:sldMkLst>
          <pc:docMk/>
          <pc:sldMk cId="2262082443" sldId="300"/>
        </pc:sldMkLst>
      </pc:sldChg>
      <pc:sldChg chg="del">
        <pc:chgData name="Yan Sun" userId="e9bd30de-b870-460b-98e6-f157cabc3c19" providerId="ADAL" clId="{95152984-968E-43D8-A7E6-D5EA04BEAC03}" dt="2020-10-19T18:15:04.096" v="6" actId="2696"/>
        <pc:sldMkLst>
          <pc:docMk/>
          <pc:sldMk cId="3840561574" sldId="302"/>
        </pc:sldMkLst>
      </pc:sldChg>
      <pc:sldChg chg="del">
        <pc:chgData name="Yan Sun" userId="e9bd30de-b870-460b-98e6-f157cabc3c19" providerId="ADAL" clId="{95152984-968E-43D8-A7E6-D5EA04BEAC03}" dt="2020-10-19T18:15:04.206" v="13" actId="2696"/>
        <pc:sldMkLst>
          <pc:docMk/>
          <pc:sldMk cId="676609271" sldId="305"/>
        </pc:sldMkLst>
      </pc:sldChg>
      <pc:sldChg chg="del">
        <pc:chgData name="Yan Sun" userId="e9bd30de-b870-460b-98e6-f157cabc3c19" providerId="ADAL" clId="{95152984-968E-43D8-A7E6-D5EA04BEAC03}" dt="2020-10-19T18:15:04.190" v="12" actId="2696"/>
        <pc:sldMkLst>
          <pc:docMk/>
          <pc:sldMk cId="1782390035" sldId="314"/>
        </pc:sldMkLst>
      </pc:sldChg>
      <pc:sldChg chg="del">
        <pc:chgData name="Yan Sun" userId="e9bd30de-b870-460b-98e6-f157cabc3c19" providerId="ADAL" clId="{95152984-968E-43D8-A7E6-D5EA04BEAC03}" dt="2020-10-19T18:15:04.221" v="14" actId="2696"/>
        <pc:sldMkLst>
          <pc:docMk/>
          <pc:sldMk cId="2074221678" sldId="316"/>
        </pc:sldMkLst>
      </pc:sldChg>
      <pc:sldChg chg="del">
        <pc:chgData name="Yan Sun" userId="e9bd30de-b870-460b-98e6-f157cabc3c19" providerId="ADAL" clId="{95152984-968E-43D8-A7E6-D5EA04BEAC03}" dt="2020-10-19T18:15:04.237" v="15" actId="2696"/>
        <pc:sldMkLst>
          <pc:docMk/>
          <pc:sldMk cId="4240319499" sldId="317"/>
        </pc:sldMkLst>
      </pc:sldChg>
      <pc:sldChg chg="del">
        <pc:chgData name="Yan Sun" userId="e9bd30de-b870-460b-98e6-f157cabc3c19" providerId="ADAL" clId="{95152984-968E-43D8-A7E6-D5EA04BEAC03}" dt="2020-10-19T18:15:04.252" v="16" actId="2696"/>
        <pc:sldMkLst>
          <pc:docMk/>
          <pc:sldMk cId="2810439565" sldId="318"/>
        </pc:sldMkLst>
      </pc:sldChg>
      <pc:sldChg chg="del">
        <pc:chgData name="Yan Sun" userId="e9bd30de-b870-460b-98e6-f157cabc3c19" providerId="ADAL" clId="{95152984-968E-43D8-A7E6-D5EA04BEAC03}" dt="2020-10-19T18:15:04.268" v="17" actId="2696"/>
        <pc:sldMkLst>
          <pc:docMk/>
          <pc:sldMk cId="4235837949" sldId="319"/>
        </pc:sldMkLst>
      </pc:sldChg>
      <pc:sldChg chg="del">
        <pc:chgData name="Yan Sun" userId="e9bd30de-b870-460b-98e6-f157cabc3c19" providerId="ADAL" clId="{95152984-968E-43D8-A7E6-D5EA04BEAC03}" dt="2020-10-19T18:15:04.284" v="18" actId="2696"/>
        <pc:sldMkLst>
          <pc:docMk/>
          <pc:sldMk cId="4284557860" sldId="320"/>
        </pc:sldMkLst>
      </pc:sldChg>
      <pc:sldChg chg="del">
        <pc:chgData name="Yan Sun" userId="e9bd30de-b870-460b-98e6-f157cabc3c19" providerId="ADAL" clId="{95152984-968E-43D8-A7E6-D5EA04BEAC03}" dt="2020-10-19T18:15:04.299" v="19" actId="2696"/>
        <pc:sldMkLst>
          <pc:docMk/>
          <pc:sldMk cId="1611727815" sldId="321"/>
        </pc:sldMkLst>
      </pc:sldChg>
      <pc:sldChg chg="del">
        <pc:chgData name="Yan Sun" userId="e9bd30de-b870-460b-98e6-f157cabc3c19" providerId="ADAL" clId="{95152984-968E-43D8-A7E6-D5EA04BEAC03}" dt="2020-10-19T18:15:04.331" v="20" actId="2696"/>
        <pc:sldMkLst>
          <pc:docMk/>
          <pc:sldMk cId="575238330" sldId="322"/>
        </pc:sldMkLst>
      </pc:sldChg>
      <pc:sldChg chg="del">
        <pc:chgData name="Yan Sun" userId="e9bd30de-b870-460b-98e6-f157cabc3c19" providerId="ADAL" clId="{95152984-968E-43D8-A7E6-D5EA04BEAC03}" dt="2020-10-19T18:15:04.346" v="21" actId="2696"/>
        <pc:sldMkLst>
          <pc:docMk/>
          <pc:sldMk cId="4289036573" sldId="323"/>
        </pc:sldMkLst>
      </pc:sldChg>
      <pc:sldChg chg="del">
        <pc:chgData name="Yan Sun" userId="e9bd30de-b870-460b-98e6-f157cabc3c19" providerId="ADAL" clId="{95152984-968E-43D8-A7E6-D5EA04BEAC03}" dt="2020-10-19T18:15:04.363" v="22" actId="2696"/>
        <pc:sldMkLst>
          <pc:docMk/>
          <pc:sldMk cId="1871274735" sldId="324"/>
        </pc:sldMkLst>
      </pc:sldChg>
      <pc:sldChg chg="del">
        <pc:chgData name="Yan Sun" userId="e9bd30de-b870-460b-98e6-f157cabc3c19" providerId="ADAL" clId="{95152984-968E-43D8-A7E6-D5EA04BEAC03}" dt="2020-10-19T18:15:04.379" v="23" actId="2696"/>
        <pc:sldMkLst>
          <pc:docMk/>
          <pc:sldMk cId="4044145023" sldId="325"/>
        </pc:sldMkLst>
      </pc:sldChg>
      <pc:sldChg chg="del">
        <pc:chgData name="Yan Sun" userId="e9bd30de-b870-460b-98e6-f157cabc3c19" providerId="ADAL" clId="{95152984-968E-43D8-A7E6-D5EA04BEAC03}" dt="2020-10-19T18:15:04.394" v="24" actId="2696"/>
        <pc:sldMkLst>
          <pc:docMk/>
          <pc:sldMk cId="3176115009" sldId="326"/>
        </pc:sldMkLst>
      </pc:sldChg>
      <pc:sldChg chg="del">
        <pc:chgData name="Yan Sun" userId="e9bd30de-b870-460b-98e6-f157cabc3c19" providerId="ADAL" clId="{95152984-968E-43D8-A7E6-D5EA04BEAC03}" dt="2020-10-19T18:15:04.426" v="25" actId="2696"/>
        <pc:sldMkLst>
          <pc:docMk/>
          <pc:sldMk cId="3759436930" sldId="327"/>
        </pc:sldMkLst>
      </pc:sldChg>
      <pc:sldChg chg="del">
        <pc:chgData name="Yan Sun" userId="e9bd30de-b870-460b-98e6-f157cabc3c19" providerId="ADAL" clId="{95152984-968E-43D8-A7E6-D5EA04BEAC03}" dt="2020-10-19T18:15:03.987" v="0" actId="2696"/>
        <pc:sldMkLst>
          <pc:docMk/>
          <pc:sldMk cId="193111936" sldId="328"/>
        </pc:sldMkLst>
      </pc:sldChg>
      <pc:sldChg chg="del">
        <pc:chgData name="Yan Sun" userId="e9bd30de-b870-460b-98e6-f157cabc3c19" providerId="ADAL" clId="{95152984-968E-43D8-A7E6-D5EA04BEAC03}" dt="2020-10-19T18:15:04.174" v="11" actId="2696"/>
        <pc:sldMkLst>
          <pc:docMk/>
          <pc:sldMk cId="4269033818" sldId="330"/>
        </pc:sldMkLst>
      </pc:sldChg>
      <pc:sldMasterChg chg="addSp delSp modSp">
        <pc:chgData name="Yan Sun" userId="e9bd30de-b870-460b-98e6-f157cabc3c19" providerId="ADAL" clId="{95152984-968E-43D8-A7E6-D5EA04BEAC03}" dt="2020-10-19T18:24:50.488" v="215" actId="2085"/>
        <pc:sldMasterMkLst>
          <pc:docMk/>
          <pc:sldMasterMk cId="3236108165" sldId="2147483648"/>
        </pc:sldMasterMkLst>
        <pc:spChg chg="mod">
          <ac:chgData name="Yan Sun" userId="e9bd30de-b870-460b-98e6-f157cabc3c19" providerId="ADAL" clId="{95152984-968E-43D8-A7E6-D5EA04BEAC03}" dt="2020-10-19T18:23:27.768" v="212" actId="207"/>
          <ac:spMkLst>
            <pc:docMk/>
            <pc:sldMasterMk cId="3236108165" sldId="2147483648"/>
            <ac:spMk id="2" creationId="{67CC4C62-E7F3-4A88-9206-10A88D92A326}"/>
          </ac:spMkLst>
        </pc:spChg>
        <pc:spChg chg="del mod">
          <ac:chgData name="Yan Sun" userId="e9bd30de-b870-460b-98e6-f157cabc3c19" providerId="ADAL" clId="{95152984-968E-43D8-A7E6-D5EA04BEAC03}" dt="2020-10-19T18:18:53.169" v="131" actId="478"/>
          <ac:spMkLst>
            <pc:docMk/>
            <pc:sldMasterMk cId="3236108165" sldId="2147483648"/>
            <ac:spMk id="10" creationId="{910EAA07-503E-498E-A354-4EA3ED417C9D}"/>
          </ac:spMkLst>
        </pc:spChg>
        <pc:spChg chg="mod">
          <ac:chgData name="Yan Sun" userId="e9bd30de-b870-460b-98e6-f157cabc3c19" providerId="ADAL" clId="{95152984-968E-43D8-A7E6-D5EA04BEAC03}" dt="2020-10-19T18:24:50.488" v="215" actId="2085"/>
          <ac:spMkLst>
            <pc:docMk/>
            <pc:sldMasterMk cId="3236108165" sldId="2147483648"/>
            <ac:spMk id="12" creationId="{18217120-50F3-4817-BDE5-8EB95ECC8E9D}"/>
          </ac:spMkLst>
        </pc:spChg>
        <pc:spChg chg="add del mod">
          <ac:chgData name="Yan Sun" userId="e9bd30de-b870-460b-98e6-f157cabc3c19" providerId="ADAL" clId="{95152984-968E-43D8-A7E6-D5EA04BEAC03}" dt="2020-10-19T18:19:14.129" v="145" actId="478"/>
          <ac:spMkLst>
            <pc:docMk/>
            <pc:sldMasterMk cId="3236108165" sldId="2147483648"/>
            <ac:spMk id="14" creationId="{DC7E82B8-64D7-4725-97F9-85DB2849E3F6}"/>
          </ac:spMkLst>
        </pc:spChg>
        <pc:picChg chg="add del mod">
          <ac:chgData name="Yan Sun" userId="e9bd30de-b870-460b-98e6-f157cabc3c19" providerId="ADAL" clId="{95152984-968E-43D8-A7E6-D5EA04BEAC03}" dt="2020-10-19T18:16:49.964" v="106" actId="478"/>
          <ac:picMkLst>
            <pc:docMk/>
            <pc:sldMasterMk cId="3236108165" sldId="2147483648"/>
            <ac:picMk id="5" creationId="{2F70BC03-3B50-423A-AE88-37D57D035A0E}"/>
          </ac:picMkLst>
        </pc:picChg>
        <pc:picChg chg="add mod">
          <ac:chgData name="Yan Sun" userId="e9bd30de-b870-460b-98e6-f157cabc3c19" providerId="ADAL" clId="{95152984-968E-43D8-A7E6-D5EA04BEAC03}" dt="2020-10-19T18:22:38.278" v="210" actId="1036"/>
          <ac:picMkLst>
            <pc:docMk/>
            <pc:sldMasterMk cId="3236108165" sldId="2147483648"/>
            <ac:picMk id="13" creationId="{3277B1CB-DFCF-4AD9-BB4C-DC4DE3332E31}"/>
          </ac:picMkLst>
        </pc:picChg>
      </pc:sldMasterChg>
    </pc:docChg>
  </pc:docChgLst>
  <pc:docChgLst>
    <pc:chgData name="Yan Sun" userId="e9bd30de-b870-460b-98e6-f157cabc3c19" providerId="ADAL" clId="{B2A03280-3534-4127-A24F-03616E2190EB}"/>
    <pc:docChg chg="undo custSel mod addSld delSld modSld sldOrd">
      <pc:chgData name="Yan Sun" userId="e9bd30de-b870-460b-98e6-f157cabc3c19" providerId="ADAL" clId="{B2A03280-3534-4127-A24F-03616E2190EB}" dt="2020-09-26T22:45:07.655" v="102"/>
      <pc:docMkLst>
        <pc:docMk/>
      </pc:docMkLst>
      <pc:sldChg chg="add del">
        <pc:chgData name="Yan Sun" userId="e9bd30de-b870-460b-98e6-f157cabc3c19" providerId="ADAL" clId="{B2A03280-3534-4127-A24F-03616E2190EB}" dt="2020-09-26T22:38:05.257" v="9" actId="2696"/>
        <pc:sldMkLst>
          <pc:docMk/>
          <pc:sldMk cId="4195435679" sldId="285"/>
        </pc:sldMkLst>
      </pc:sldChg>
      <pc:sldChg chg="add del">
        <pc:chgData name="Yan Sun" userId="e9bd30de-b870-460b-98e6-f157cabc3c19" providerId="ADAL" clId="{B2A03280-3534-4127-A24F-03616E2190EB}" dt="2020-09-26T22:38:09.307" v="25" actId="2696"/>
        <pc:sldMkLst>
          <pc:docMk/>
          <pc:sldMk cId="4186375548" sldId="286"/>
        </pc:sldMkLst>
      </pc:sldChg>
      <pc:sldChg chg="del">
        <pc:chgData name="Yan Sun" userId="e9bd30de-b870-460b-98e6-f157cabc3c19" providerId="ADAL" clId="{B2A03280-3534-4127-A24F-03616E2190EB}" dt="2020-09-26T22:42:08.480" v="81" actId="2696"/>
        <pc:sldMkLst>
          <pc:docMk/>
          <pc:sldMk cId="3224513773" sldId="293"/>
        </pc:sldMkLst>
      </pc:sldChg>
      <pc:sldChg chg="add">
        <pc:chgData name="Yan Sun" userId="e9bd30de-b870-460b-98e6-f157cabc3c19" providerId="ADAL" clId="{B2A03280-3534-4127-A24F-03616E2190EB}" dt="2020-09-26T22:42:13.729" v="82"/>
        <pc:sldMkLst>
          <pc:docMk/>
          <pc:sldMk cId="3513602642" sldId="293"/>
        </pc:sldMkLst>
      </pc:sldChg>
      <pc:sldChg chg="modSp add">
        <pc:chgData name="Yan Sun" userId="e9bd30de-b870-460b-98e6-f157cabc3c19" providerId="ADAL" clId="{B2A03280-3534-4127-A24F-03616E2190EB}" dt="2020-09-26T22:41:38.805" v="74" actId="20577"/>
        <pc:sldMkLst>
          <pc:docMk/>
          <pc:sldMk cId="1476954494" sldId="296"/>
        </pc:sldMkLst>
        <pc:spChg chg="mod">
          <ac:chgData name="Yan Sun" userId="e9bd30de-b870-460b-98e6-f157cabc3c19" providerId="ADAL" clId="{B2A03280-3534-4127-A24F-03616E2190EB}" dt="2020-09-26T22:41:38.805" v="74" actId="20577"/>
          <ac:spMkLst>
            <pc:docMk/>
            <pc:sldMk cId="1476954494" sldId="296"/>
            <ac:spMk id="4" creationId="{B2A545BC-BB76-4958-85EE-B825DE1CE2F0}"/>
          </ac:spMkLst>
        </pc:spChg>
      </pc:sldChg>
      <pc:sldChg chg="del">
        <pc:chgData name="Yan Sun" userId="e9bd30de-b870-460b-98e6-f157cabc3c19" providerId="ADAL" clId="{B2A03280-3534-4127-A24F-03616E2190EB}" dt="2020-09-26T22:41:00.487" v="43" actId="2696"/>
        <pc:sldMkLst>
          <pc:docMk/>
          <pc:sldMk cId="3911266904" sldId="296"/>
        </pc:sldMkLst>
      </pc:sldChg>
      <pc:sldChg chg="del">
        <pc:chgData name="Yan Sun" userId="e9bd30de-b870-460b-98e6-f157cabc3c19" providerId="ADAL" clId="{B2A03280-3534-4127-A24F-03616E2190EB}" dt="2020-09-26T22:41:00.498" v="44" actId="2696"/>
        <pc:sldMkLst>
          <pc:docMk/>
          <pc:sldMk cId="58200451" sldId="297"/>
        </pc:sldMkLst>
      </pc:sldChg>
      <pc:sldChg chg="modSp add del">
        <pc:chgData name="Yan Sun" userId="e9bd30de-b870-460b-98e6-f157cabc3c19" providerId="ADAL" clId="{B2A03280-3534-4127-A24F-03616E2190EB}" dt="2020-09-26T22:43:09.010" v="86" actId="2696"/>
        <pc:sldMkLst>
          <pc:docMk/>
          <pc:sldMk cId="3131543216" sldId="297"/>
        </pc:sldMkLst>
        <pc:spChg chg="mod">
          <ac:chgData name="Yan Sun" userId="e9bd30de-b870-460b-98e6-f157cabc3c19" providerId="ADAL" clId="{B2A03280-3534-4127-A24F-03616E2190EB}" dt="2020-09-26T22:41:45.558" v="76" actId="20577"/>
          <ac:spMkLst>
            <pc:docMk/>
            <pc:sldMk cId="3131543216" sldId="297"/>
            <ac:spMk id="4" creationId="{8063EBB1-5FAA-4A47-81CF-72B31A1C7B0A}"/>
          </ac:spMkLst>
        </pc:spChg>
      </pc:sldChg>
      <pc:sldChg chg="add">
        <pc:chgData name="Yan Sun" userId="e9bd30de-b870-460b-98e6-f157cabc3c19" providerId="ADAL" clId="{B2A03280-3534-4127-A24F-03616E2190EB}" dt="2020-09-26T22:42:01.640" v="80"/>
        <pc:sldMkLst>
          <pc:docMk/>
          <pc:sldMk cId="543770155" sldId="298"/>
        </pc:sldMkLst>
      </pc:sldChg>
      <pc:sldChg chg="del">
        <pc:chgData name="Yan Sun" userId="e9bd30de-b870-460b-98e6-f157cabc3c19" providerId="ADAL" clId="{B2A03280-3534-4127-A24F-03616E2190EB}" dt="2020-09-26T22:41:00.461" v="41" actId="2696"/>
        <pc:sldMkLst>
          <pc:docMk/>
          <pc:sldMk cId="2318552546" sldId="298"/>
        </pc:sldMkLst>
      </pc:sldChg>
      <pc:sldChg chg="modSp add del">
        <pc:chgData name="Yan Sun" userId="e9bd30de-b870-460b-98e6-f157cabc3c19" providerId="ADAL" clId="{B2A03280-3534-4127-A24F-03616E2190EB}" dt="2020-09-26T22:42:00.348" v="79" actId="2696"/>
        <pc:sldMkLst>
          <pc:docMk/>
          <pc:sldMk cId="3262783079" sldId="298"/>
        </pc:sldMkLst>
        <pc:spChg chg="mod">
          <ac:chgData name="Yan Sun" userId="e9bd30de-b870-460b-98e6-f157cabc3c19" providerId="ADAL" clId="{B2A03280-3534-4127-A24F-03616E2190EB}" dt="2020-09-26T22:41:27.278" v="68" actId="20577"/>
          <ac:spMkLst>
            <pc:docMk/>
            <pc:sldMk cId="3262783079" sldId="298"/>
            <ac:spMk id="4" creationId="{AD462446-1752-493F-8FD8-178D963500D6}"/>
          </ac:spMkLst>
        </pc:spChg>
      </pc:sldChg>
      <pc:sldChg chg="modSp add">
        <pc:chgData name="Yan Sun" userId="e9bd30de-b870-460b-98e6-f157cabc3c19" providerId="ADAL" clId="{B2A03280-3534-4127-A24F-03616E2190EB}" dt="2020-09-26T22:41:35.566" v="72" actId="20577"/>
        <pc:sldMkLst>
          <pc:docMk/>
          <pc:sldMk cId="1115640905" sldId="299"/>
        </pc:sldMkLst>
        <pc:spChg chg="mod">
          <ac:chgData name="Yan Sun" userId="e9bd30de-b870-460b-98e6-f157cabc3c19" providerId="ADAL" clId="{B2A03280-3534-4127-A24F-03616E2190EB}" dt="2020-09-26T22:41:35.566" v="72" actId="20577"/>
          <ac:spMkLst>
            <pc:docMk/>
            <pc:sldMk cId="1115640905" sldId="299"/>
            <ac:spMk id="4" creationId="{AD462446-1752-493F-8FD8-178D963500D6}"/>
          </ac:spMkLst>
        </pc:spChg>
      </pc:sldChg>
      <pc:sldChg chg="del">
        <pc:chgData name="Yan Sun" userId="e9bd30de-b870-460b-98e6-f157cabc3c19" providerId="ADAL" clId="{B2A03280-3534-4127-A24F-03616E2190EB}" dt="2020-09-26T22:41:00.474" v="42" actId="2696"/>
        <pc:sldMkLst>
          <pc:docMk/>
          <pc:sldMk cId="3406837843" sldId="299"/>
        </pc:sldMkLst>
      </pc:sldChg>
      <pc:sldChg chg="del">
        <pc:chgData name="Yan Sun" userId="e9bd30de-b870-460b-98e6-f157cabc3c19" providerId="ADAL" clId="{B2A03280-3534-4127-A24F-03616E2190EB}" dt="2020-09-26T22:41:00.449" v="40" actId="2696"/>
        <pc:sldMkLst>
          <pc:docMk/>
          <pc:sldMk cId="713820498" sldId="300"/>
        </pc:sldMkLst>
      </pc:sldChg>
      <pc:sldChg chg="modSp add">
        <pc:chgData name="Yan Sun" userId="e9bd30de-b870-460b-98e6-f157cabc3c19" providerId="ADAL" clId="{B2A03280-3534-4127-A24F-03616E2190EB}" dt="2020-09-26T22:41:15.846" v="66" actId="20577"/>
        <pc:sldMkLst>
          <pc:docMk/>
          <pc:sldMk cId="2262082443" sldId="300"/>
        </pc:sldMkLst>
        <pc:spChg chg="mod">
          <ac:chgData name="Yan Sun" userId="e9bd30de-b870-460b-98e6-f157cabc3c19" providerId="ADAL" clId="{B2A03280-3534-4127-A24F-03616E2190EB}" dt="2020-09-26T22:41:15.846" v="66" actId="20577"/>
          <ac:spMkLst>
            <pc:docMk/>
            <pc:sldMk cId="2262082443" sldId="300"/>
            <ac:spMk id="4" creationId="{AD462446-1752-493F-8FD8-178D963500D6}"/>
          </ac:spMkLst>
        </pc:spChg>
      </pc:sldChg>
      <pc:sldChg chg="add del">
        <pc:chgData name="Yan Sun" userId="e9bd30de-b870-460b-98e6-f157cabc3c19" providerId="ADAL" clId="{B2A03280-3534-4127-A24F-03616E2190EB}" dt="2020-09-26T22:38:09.193" v="18" actId="2696"/>
        <pc:sldMkLst>
          <pc:docMk/>
          <pc:sldMk cId="2740263826" sldId="301"/>
        </pc:sldMkLst>
      </pc:sldChg>
      <pc:sldChg chg="del">
        <pc:chgData name="Yan Sun" userId="e9bd30de-b870-460b-98e6-f157cabc3c19" providerId="ADAL" clId="{B2A03280-3534-4127-A24F-03616E2190EB}" dt="2020-09-26T22:41:00.515" v="45" actId="2696"/>
        <pc:sldMkLst>
          <pc:docMk/>
          <pc:sldMk cId="873249127" sldId="302"/>
        </pc:sldMkLst>
      </pc:sldChg>
      <pc:sldChg chg="modSp add ord">
        <pc:chgData name="Yan Sun" userId="e9bd30de-b870-460b-98e6-f157cabc3c19" providerId="ADAL" clId="{B2A03280-3534-4127-A24F-03616E2190EB}" dt="2020-09-26T22:42:46.313" v="85" actId="1076"/>
        <pc:sldMkLst>
          <pc:docMk/>
          <pc:sldMk cId="3840561574" sldId="302"/>
        </pc:sldMkLst>
        <pc:spChg chg="mod">
          <ac:chgData name="Yan Sun" userId="e9bd30de-b870-460b-98e6-f157cabc3c19" providerId="ADAL" clId="{B2A03280-3534-4127-A24F-03616E2190EB}" dt="2020-09-26T22:42:43.101" v="84" actId="20577"/>
          <ac:spMkLst>
            <pc:docMk/>
            <pc:sldMk cId="3840561574" sldId="302"/>
            <ac:spMk id="2" creationId="{1A574890-8D28-4DB3-B6F5-E21C04FAFD21}"/>
          </ac:spMkLst>
        </pc:spChg>
        <pc:picChg chg="mod">
          <ac:chgData name="Yan Sun" userId="e9bd30de-b870-460b-98e6-f157cabc3c19" providerId="ADAL" clId="{B2A03280-3534-4127-A24F-03616E2190EB}" dt="2020-09-26T22:42:46.313" v="85" actId="1076"/>
          <ac:picMkLst>
            <pc:docMk/>
            <pc:sldMk cId="3840561574" sldId="302"/>
            <ac:picMk id="12290" creationId="{0DEC0B2D-ED6E-4F0C-8C14-4AB7A2C4A77C}"/>
          </ac:picMkLst>
        </pc:picChg>
      </pc:sldChg>
      <pc:sldChg chg="add del">
        <pc:chgData name="Yan Sun" userId="e9bd30de-b870-460b-98e6-f157cabc3c19" providerId="ADAL" clId="{B2A03280-3534-4127-A24F-03616E2190EB}" dt="2020-09-26T22:38:09.211" v="19" actId="2696"/>
        <pc:sldMkLst>
          <pc:docMk/>
          <pc:sldMk cId="786904977" sldId="307"/>
        </pc:sldMkLst>
      </pc:sldChg>
      <pc:sldChg chg="add del">
        <pc:chgData name="Yan Sun" userId="e9bd30de-b870-460b-98e6-f157cabc3c19" providerId="ADAL" clId="{B2A03280-3534-4127-A24F-03616E2190EB}" dt="2020-09-26T22:38:09.242" v="21" actId="2696"/>
        <pc:sldMkLst>
          <pc:docMk/>
          <pc:sldMk cId="537763867" sldId="308"/>
        </pc:sldMkLst>
      </pc:sldChg>
      <pc:sldChg chg="add del">
        <pc:chgData name="Yan Sun" userId="e9bd30de-b870-460b-98e6-f157cabc3c19" providerId="ADAL" clId="{B2A03280-3534-4127-A24F-03616E2190EB}" dt="2020-09-26T22:38:09.263" v="22" actId="2696"/>
        <pc:sldMkLst>
          <pc:docMk/>
          <pc:sldMk cId="4086010375" sldId="309"/>
        </pc:sldMkLst>
      </pc:sldChg>
      <pc:sldChg chg="add del">
        <pc:chgData name="Yan Sun" userId="e9bd30de-b870-460b-98e6-f157cabc3c19" providerId="ADAL" clId="{B2A03280-3534-4127-A24F-03616E2190EB}" dt="2020-09-26T22:38:09.278" v="23" actId="2696"/>
        <pc:sldMkLst>
          <pc:docMk/>
          <pc:sldMk cId="2974989394" sldId="310"/>
        </pc:sldMkLst>
      </pc:sldChg>
      <pc:sldChg chg="add del">
        <pc:chgData name="Yan Sun" userId="e9bd30de-b870-460b-98e6-f157cabc3c19" providerId="ADAL" clId="{B2A03280-3534-4127-A24F-03616E2190EB}" dt="2020-09-26T22:38:09.228" v="20" actId="2696"/>
        <pc:sldMkLst>
          <pc:docMk/>
          <pc:sldMk cId="1720338947" sldId="312"/>
        </pc:sldMkLst>
      </pc:sldChg>
      <pc:sldChg chg="add del">
        <pc:chgData name="Yan Sun" userId="e9bd30de-b870-460b-98e6-f157cabc3c19" providerId="ADAL" clId="{B2A03280-3534-4127-A24F-03616E2190EB}" dt="2020-09-26T22:38:09.291" v="24" actId="2696"/>
        <pc:sldMkLst>
          <pc:docMk/>
          <pc:sldMk cId="3066973407" sldId="313"/>
        </pc:sldMkLst>
      </pc:sldChg>
      <pc:sldChg chg="modSp modAnim">
        <pc:chgData name="Yan Sun" userId="e9bd30de-b870-460b-98e6-f157cabc3c19" providerId="ADAL" clId="{B2A03280-3534-4127-A24F-03616E2190EB}" dt="2020-09-26T22:43:58.639" v="90"/>
        <pc:sldMkLst>
          <pc:docMk/>
          <pc:sldMk cId="1782390035" sldId="314"/>
        </pc:sldMkLst>
        <pc:spChg chg="mod">
          <ac:chgData name="Yan Sun" userId="e9bd30de-b870-460b-98e6-f157cabc3c19" providerId="ADAL" clId="{B2A03280-3534-4127-A24F-03616E2190EB}" dt="2020-09-26T22:43:35.689" v="87" actId="14100"/>
          <ac:spMkLst>
            <pc:docMk/>
            <pc:sldMk cId="1782390035" sldId="314"/>
            <ac:spMk id="5" creationId="{709F3845-8F56-4634-9C9C-06CBC914FEEE}"/>
          </ac:spMkLst>
        </pc:spChg>
      </pc:sldChg>
      <pc:sldChg chg="modSp">
        <pc:chgData name="Yan Sun" userId="e9bd30de-b870-460b-98e6-f157cabc3c19" providerId="ADAL" clId="{B2A03280-3534-4127-A24F-03616E2190EB}" dt="2020-09-26T22:44:26.210" v="99" actId="27636"/>
        <pc:sldMkLst>
          <pc:docMk/>
          <pc:sldMk cId="4235837949" sldId="319"/>
        </pc:sldMkLst>
        <pc:spChg chg="mod">
          <ac:chgData name="Yan Sun" userId="e9bd30de-b870-460b-98e6-f157cabc3c19" providerId="ADAL" clId="{B2A03280-3534-4127-A24F-03616E2190EB}" dt="2020-09-26T22:44:26.210" v="99" actId="27636"/>
          <ac:spMkLst>
            <pc:docMk/>
            <pc:sldMk cId="4235837949" sldId="319"/>
            <ac:spMk id="3" creationId="{00B0F020-6AB2-4B37-A8BE-6872B3A77D11}"/>
          </ac:spMkLst>
        </pc:spChg>
      </pc:sldChg>
      <pc:sldChg chg="modAnim">
        <pc:chgData name="Yan Sun" userId="e9bd30de-b870-460b-98e6-f157cabc3c19" providerId="ADAL" clId="{B2A03280-3534-4127-A24F-03616E2190EB}" dt="2020-09-26T22:45:07.655" v="102"/>
        <pc:sldMkLst>
          <pc:docMk/>
          <pc:sldMk cId="3759436930" sldId="327"/>
        </pc:sldMkLst>
      </pc:sldChg>
      <pc:sldChg chg="addSp delSp modSp add mod ord setBg setClrOvrMap">
        <pc:chgData name="Yan Sun" userId="e9bd30de-b870-460b-98e6-f157cabc3c19" providerId="ADAL" clId="{B2A03280-3534-4127-A24F-03616E2190EB}" dt="2020-09-26T22:39:32.074" v="39"/>
        <pc:sldMkLst>
          <pc:docMk/>
          <pc:sldMk cId="193111936" sldId="328"/>
        </pc:sldMkLst>
        <pc:spChg chg="del mod">
          <ac:chgData name="Yan Sun" userId="e9bd30de-b870-460b-98e6-f157cabc3c19" providerId="ADAL" clId="{B2A03280-3534-4127-A24F-03616E2190EB}" dt="2020-09-26T22:39:21.262" v="35" actId="478"/>
          <ac:spMkLst>
            <pc:docMk/>
            <pc:sldMk cId="193111936" sldId="328"/>
            <ac:spMk id="2" creationId="{0AB3E857-F134-49B7-B0F1-C76E19EDB91C}"/>
          </ac:spMkLst>
        </pc:spChg>
        <pc:spChg chg="mod ord">
          <ac:chgData name="Yan Sun" userId="e9bd30de-b870-460b-98e6-f157cabc3c19" providerId="ADAL" clId="{B2A03280-3534-4127-A24F-03616E2190EB}" dt="2020-09-26T22:39:08.233" v="31" actId="26606"/>
          <ac:spMkLst>
            <pc:docMk/>
            <pc:sldMk cId="193111936" sldId="328"/>
            <ac:spMk id="3" creationId="{F9523FFA-8A7F-40F1-A314-7BA32321D143}"/>
          </ac:spMkLst>
        </pc:spChg>
        <pc:spChg chg="add">
          <ac:chgData name="Yan Sun" userId="e9bd30de-b870-460b-98e6-f157cabc3c19" providerId="ADAL" clId="{B2A03280-3534-4127-A24F-03616E2190EB}" dt="2020-09-26T22:39:08.233" v="31" actId="26606"/>
          <ac:spMkLst>
            <pc:docMk/>
            <pc:sldMk cId="193111936" sldId="328"/>
            <ac:spMk id="9" creationId="{53F29798-D584-4792-9B62-3F5F5C36D619}"/>
          </ac:spMkLst>
        </pc:spChg>
        <pc:picChg chg="add mod">
          <ac:chgData name="Yan Sun" userId="e9bd30de-b870-460b-98e6-f157cabc3c19" providerId="ADAL" clId="{B2A03280-3534-4127-A24F-03616E2190EB}" dt="2020-09-26T22:39:26.945" v="38" actId="1076"/>
          <ac:picMkLst>
            <pc:docMk/>
            <pc:sldMk cId="193111936" sldId="328"/>
            <ac:picMk id="4" creationId="{B8B10870-1C92-4334-A51B-D4C8638378C7}"/>
          </ac:picMkLst>
        </pc:picChg>
      </pc:sldChg>
    </pc:docChg>
  </pc:docChgLst>
  <pc:docChgLst>
    <pc:chgData name="Yan Sun" userId="e9bd30de-b870-460b-98e6-f157cabc3c19" providerId="ADAL" clId="{AD7647AF-9D28-4C7D-8B5E-4C6A87A14C29}"/>
    <pc:docChg chg="undo custSel modSld">
      <pc:chgData name="Yan Sun" userId="e9bd30de-b870-460b-98e6-f157cabc3c19" providerId="ADAL" clId="{AD7647AF-9D28-4C7D-8B5E-4C6A87A14C29}" dt="2021-10-04T14:47:43.214" v="89" actId="20577"/>
      <pc:docMkLst>
        <pc:docMk/>
      </pc:docMkLst>
      <pc:sldChg chg="addSp delSp modSp mod">
        <pc:chgData name="Yan Sun" userId="e9bd30de-b870-460b-98e6-f157cabc3c19" providerId="ADAL" clId="{AD7647AF-9D28-4C7D-8B5E-4C6A87A14C29}" dt="2021-10-01T17:44:08.812" v="87" actId="14100"/>
        <pc:sldMkLst>
          <pc:docMk/>
          <pc:sldMk cId="869252336" sldId="283"/>
        </pc:sldMkLst>
        <pc:spChg chg="mod">
          <ac:chgData name="Yan Sun" userId="e9bd30de-b870-460b-98e6-f157cabc3c19" providerId="ADAL" clId="{AD7647AF-9D28-4C7D-8B5E-4C6A87A14C29}" dt="2021-10-01T17:43:06.080" v="83" actId="1076"/>
          <ac:spMkLst>
            <pc:docMk/>
            <pc:sldMk cId="869252336" sldId="283"/>
            <ac:spMk id="19" creationId="{7D6E0B36-FB39-4008-96E6-9B00D7D536B4}"/>
          </ac:spMkLst>
        </pc:spChg>
        <pc:spChg chg="mod">
          <ac:chgData name="Yan Sun" userId="e9bd30de-b870-460b-98e6-f157cabc3c19" providerId="ADAL" clId="{AD7647AF-9D28-4C7D-8B5E-4C6A87A14C29}" dt="2021-10-01T17:42:14.231" v="53" actId="1076"/>
          <ac:spMkLst>
            <pc:docMk/>
            <pc:sldMk cId="869252336" sldId="283"/>
            <ac:spMk id="21" creationId="{FC9EA777-642B-496D-ADAE-37669F73DB1B}"/>
          </ac:spMkLst>
        </pc:spChg>
        <pc:spChg chg="mod">
          <ac:chgData name="Yan Sun" userId="e9bd30de-b870-460b-98e6-f157cabc3c19" providerId="ADAL" clId="{AD7647AF-9D28-4C7D-8B5E-4C6A87A14C29}" dt="2021-10-01T17:42:04.839" v="50" actId="1076"/>
          <ac:spMkLst>
            <pc:docMk/>
            <pc:sldMk cId="869252336" sldId="283"/>
            <ac:spMk id="25" creationId="{2D866CC8-960A-4DE5-8D6A-E2DCB28D571F}"/>
          </ac:spMkLst>
        </pc:spChg>
        <pc:spChg chg="mod">
          <ac:chgData name="Yan Sun" userId="e9bd30de-b870-460b-98e6-f157cabc3c19" providerId="ADAL" clId="{AD7647AF-9D28-4C7D-8B5E-4C6A87A14C29}" dt="2021-10-01T17:41:11.325" v="27" actId="1076"/>
          <ac:spMkLst>
            <pc:docMk/>
            <pc:sldMk cId="869252336" sldId="283"/>
            <ac:spMk id="27" creationId="{6F274727-845A-457A-A8BB-A53CC4C0A2D1}"/>
          </ac:spMkLst>
        </pc:spChg>
        <pc:spChg chg="mod">
          <ac:chgData name="Yan Sun" userId="e9bd30de-b870-460b-98e6-f157cabc3c19" providerId="ADAL" clId="{AD7647AF-9D28-4C7D-8B5E-4C6A87A14C29}" dt="2021-10-01T17:42:07.892" v="51" actId="1076"/>
          <ac:spMkLst>
            <pc:docMk/>
            <pc:sldMk cId="869252336" sldId="283"/>
            <ac:spMk id="29" creationId="{BD770713-3B42-4942-A42D-2A1D64BFA1AD}"/>
          </ac:spMkLst>
        </pc:spChg>
        <pc:spChg chg="mod">
          <ac:chgData name="Yan Sun" userId="e9bd30de-b870-460b-98e6-f157cabc3c19" providerId="ADAL" clId="{AD7647AF-9D28-4C7D-8B5E-4C6A87A14C29}" dt="2021-10-01T17:42:11.334" v="52" actId="1076"/>
          <ac:spMkLst>
            <pc:docMk/>
            <pc:sldMk cId="869252336" sldId="283"/>
            <ac:spMk id="35" creationId="{E3E126CB-8896-4EE2-AF61-3E09A8824722}"/>
          </ac:spMkLst>
        </pc:spChg>
        <pc:picChg chg="mod">
          <ac:chgData name="Yan Sun" userId="e9bd30de-b870-460b-98e6-f157cabc3c19" providerId="ADAL" clId="{AD7647AF-9D28-4C7D-8B5E-4C6A87A14C29}" dt="2021-10-01T17:44:08.812" v="87" actId="14100"/>
          <ac:picMkLst>
            <pc:docMk/>
            <pc:sldMk cId="869252336" sldId="283"/>
            <ac:picMk id="5" creationId="{B792C1E3-D01D-7C4E-9CD1-A38A3F819BD2}"/>
          </ac:picMkLst>
        </pc:picChg>
        <pc:picChg chg="add del mod">
          <ac:chgData name="Yan Sun" userId="e9bd30de-b870-460b-98e6-f157cabc3c19" providerId="ADAL" clId="{AD7647AF-9D28-4C7D-8B5E-4C6A87A14C29}" dt="2021-10-01T17:40:16.442" v="24" actId="931"/>
          <ac:picMkLst>
            <pc:docMk/>
            <pc:sldMk cId="869252336" sldId="283"/>
            <ac:picMk id="6" creationId="{A323ED27-0E76-47BC-8645-4464E5FD29CE}"/>
          </ac:picMkLst>
        </pc:picChg>
        <pc:picChg chg="mod">
          <ac:chgData name="Yan Sun" userId="e9bd30de-b870-460b-98e6-f157cabc3c19" providerId="ADAL" clId="{AD7647AF-9D28-4C7D-8B5E-4C6A87A14C29}" dt="2021-10-01T17:41:39.629" v="41" actId="1038"/>
          <ac:picMkLst>
            <pc:docMk/>
            <pc:sldMk cId="869252336" sldId="283"/>
            <ac:picMk id="1028" creationId="{DC05CD8B-23DD-4F63-A6AA-B3628F6FE8ED}"/>
          </ac:picMkLst>
        </pc:picChg>
        <pc:picChg chg="mod">
          <ac:chgData name="Yan Sun" userId="e9bd30de-b870-460b-98e6-f157cabc3c19" providerId="ADAL" clId="{AD7647AF-9D28-4C7D-8B5E-4C6A87A14C29}" dt="2021-10-01T17:42:43.628" v="76" actId="1038"/>
          <ac:picMkLst>
            <pc:docMk/>
            <pc:sldMk cId="869252336" sldId="283"/>
            <ac:picMk id="1030" creationId="{4816CB0E-226E-4360-AE40-BDF9057CDD90}"/>
          </ac:picMkLst>
        </pc:picChg>
        <pc:picChg chg="mod">
          <ac:chgData name="Yan Sun" userId="e9bd30de-b870-460b-98e6-f157cabc3c19" providerId="ADAL" clId="{AD7647AF-9D28-4C7D-8B5E-4C6A87A14C29}" dt="2021-10-01T17:43:13.037" v="85" actId="1076"/>
          <ac:picMkLst>
            <pc:docMk/>
            <pc:sldMk cId="869252336" sldId="283"/>
            <ac:picMk id="1032" creationId="{B92B0BE3-3A82-43A9-A2FE-E6FB93EE64C6}"/>
          </ac:picMkLst>
        </pc:picChg>
        <pc:picChg chg="add del mod">
          <ac:chgData name="Yan Sun" userId="e9bd30de-b870-460b-98e6-f157cabc3c19" providerId="ADAL" clId="{AD7647AF-9D28-4C7D-8B5E-4C6A87A14C29}" dt="2021-10-01T17:41:06.209" v="26" actId="14100"/>
          <ac:picMkLst>
            <pc:docMk/>
            <pc:sldMk cId="869252336" sldId="283"/>
            <ac:picMk id="1036" creationId="{DEDFC389-7BB6-423D-AF27-2D1FCEE91594}"/>
          </ac:picMkLst>
        </pc:picChg>
        <pc:picChg chg="mod">
          <ac:chgData name="Yan Sun" userId="e9bd30de-b870-460b-98e6-f157cabc3c19" providerId="ADAL" clId="{AD7647AF-9D28-4C7D-8B5E-4C6A87A14C29}" dt="2021-10-01T17:36:30.953" v="4" actId="1076"/>
          <ac:picMkLst>
            <pc:docMk/>
            <pc:sldMk cId="869252336" sldId="283"/>
            <ac:picMk id="1038" creationId="{D98509C7-63D0-4EFF-A085-2BD7A585F5AD}"/>
          </ac:picMkLst>
        </pc:picChg>
        <pc:picChg chg="mod">
          <ac:chgData name="Yan Sun" userId="e9bd30de-b870-460b-98e6-f157cabc3c19" providerId="ADAL" clId="{AD7647AF-9D28-4C7D-8B5E-4C6A87A14C29}" dt="2021-10-01T17:41:44.525" v="44" actId="1038"/>
          <ac:picMkLst>
            <pc:docMk/>
            <pc:sldMk cId="869252336" sldId="283"/>
            <ac:picMk id="1040" creationId="{2F0936C0-A6C8-4D2A-8E94-25913B86E575}"/>
          </ac:picMkLst>
        </pc:picChg>
        <pc:picChg chg="mod">
          <ac:chgData name="Yan Sun" userId="e9bd30de-b870-460b-98e6-f157cabc3c19" providerId="ADAL" clId="{AD7647AF-9D28-4C7D-8B5E-4C6A87A14C29}" dt="2021-10-01T17:42:46.254" v="77" actId="1076"/>
          <ac:picMkLst>
            <pc:docMk/>
            <pc:sldMk cId="869252336" sldId="283"/>
            <ac:picMk id="1044" creationId="{FAEE2F10-0F9C-49D1-946F-13E743718957}"/>
          </ac:picMkLst>
        </pc:picChg>
        <pc:picChg chg="mod">
          <ac:chgData name="Yan Sun" userId="e9bd30de-b870-460b-98e6-f157cabc3c19" providerId="ADAL" clId="{AD7647AF-9D28-4C7D-8B5E-4C6A87A14C29}" dt="2021-10-01T17:41:42.742" v="43" actId="1038"/>
          <ac:picMkLst>
            <pc:docMk/>
            <pc:sldMk cId="869252336" sldId="283"/>
            <ac:picMk id="1046" creationId="{0407BD35-BC35-48C9-B3E6-B0AF3D09BF65}"/>
          </ac:picMkLst>
        </pc:picChg>
      </pc:sldChg>
      <pc:sldChg chg="modSp mod">
        <pc:chgData name="Yan Sun" userId="e9bd30de-b870-460b-98e6-f157cabc3c19" providerId="ADAL" clId="{AD7647AF-9D28-4C7D-8B5E-4C6A87A14C29}" dt="2021-10-01T17:46:42.701" v="88" actId="20577"/>
        <pc:sldMkLst>
          <pc:docMk/>
          <pc:sldMk cId="1317656764" sldId="284"/>
        </pc:sldMkLst>
        <pc:spChg chg="mod">
          <ac:chgData name="Yan Sun" userId="e9bd30de-b870-460b-98e6-f157cabc3c19" providerId="ADAL" clId="{AD7647AF-9D28-4C7D-8B5E-4C6A87A14C29}" dt="2021-10-01T17:46:42.701" v="88" actId="20577"/>
          <ac:spMkLst>
            <pc:docMk/>
            <pc:sldMk cId="1317656764" sldId="284"/>
            <ac:spMk id="2" creationId="{FEA6B6A5-AF0A-4FB5-B25B-0DF721176A15}"/>
          </ac:spMkLst>
        </pc:spChg>
      </pc:sldChg>
      <pc:sldChg chg="modSp mod">
        <pc:chgData name="Yan Sun" userId="e9bd30de-b870-460b-98e6-f157cabc3c19" providerId="ADAL" clId="{AD7647AF-9D28-4C7D-8B5E-4C6A87A14C29}" dt="2021-10-04T14:47:43.214" v="89" actId="20577"/>
        <pc:sldMkLst>
          <pc:docMk/>
          <pc:sldMk cId="198348883" sldId="288"/>
        </pc:sldMkLst>
        <pc:spChg chg="mod">
          <ac:chgData name="Yan Sun" userId="e9bd30de-b870-460b-98e6-f157cabc3c19" providerId="ADAL" clId="{AD7647AF-9D28-4C7D-8B5E-4C6A87A14C29}" dt="2021-10-04T14:47:43.214" v="89" actId="20577"/>
          <ac:spMkLst>
            <pc:docMk/>
            <pc:sldMk cId="198348883" sldId="288"/>
            <ac:spMk id="7" creationId="{E11CF039-4271-4D03-B760-2793A6E6A226}"/>
          </ac:spMkLst>
        </pc:spChg>
      </pc:sldChg>
    </pc:docChg>
  </pc:docChgLst>
  <pc:docChgLst>
    <pc:chgData name="Yan" userId="e9bd30de-b870-460b-98e6-f157cabc3c19" providerId="ADAL" clId="{C81719A8-FCAB-4D35-B2DF-B81569DE7428}"/>
    <pc:docChg chg="modSld">
      <pc:chgData name="Yan" userId="e9bd30de-b870-460b-98e6-f157cabc3c19" providerId="ADAL" clId="{C81719A8-FCAB-4D35-B2DF-B81569DE7428}" dt="2020-10-06T00:37:55.094" v="0" actId="20577"/>
      <pc:docMkLst>
        <pc:docMk/>
      </pc:docMkLst>
      <pc:sldChg chg="modSp">
        <pc:chgData name="Yan" userId="e9bd30de-b870-460b-98e6-f157cabc3c19" providerId="ADAL" clId="{C81719A8-FCAB-4D35-B2DF-B81569DE7428}" dt="2020-10-06T00:37:55.094" v="0" actId="20577"/>
        <pc:sldMkLst>
          <pc:docMk/>
          <pc:sldMk cId="4195435679" sldId="285"/>
        </pc:sldMkLst>
        <pc:spChg chg="mod">
          <ac:chgData name="Yan" userId="e9bd30de-b870-460b-98e6-f157cabc3c19" providerId="ADAL" clId="{C81719A8-FCAB-4D35-B2DF-B81569DE7428}" dt="2020-10-06T00:37:55.094" v="0" actId="20577"/>
          <ac:spMkLst>
            <pc:docMk/>
            <pc:sldMk cId="4195435679" sldId="285"/>
            <ac:spMk id="2" creationId="{6B96F26E-3F54-4AD9-9B7C-000D0F841718}"/>
          </ac:spMkLst>
        </pc:spChg>
      </pc:sldChg>
    </pc:docChg>
  </pc:docChgLst>
  <pc:docChgLst>
    <pc:chgData name="Yan Sun" userId="e9bd30de-b870-460b-98e6-f157cabc3c19" providerId="ADAL" clId="{7FEFD8EF-5CE8-4BB5-9AF0-966F406B13C8}"/>
    <pc:docChg chg="addSld delSld modSld sldOrd">
      <pc:chgData name="Yan Sun" userId="e9bd30de-b870-460b-98e6-f157cabc3c19" providerId="ADAL" clId="{7FEFD8EF-5CE8-4BB5-9AF0-966F406B13C8}" dt="2023-04-15T02:00:16.982" v="14"/>
      <pc:docMkLst>
        <pc:docMk/>
      </pc:docMkLst>
      <pc:sldChg chg="ord">
        <pc:chgData name="Yan Sun" userId="e9bd30de-b870-460b-98e6-f157cabc3c19" providerId="ADAL" clId="{7FEFD8EF-5CE8-4BB5-9AF0-966F406B13C8}" dt="2023-04-15T02:00:07.416" v="12"/>
        <pc:sldMkLst>
          <pc:docMk/>
          <pc:sldMk cId="557847" sldId="273"/>
        </pc:sldMkLst>
      </pc:sldChg>
      <pc:sldChg chg="new">
        <pc:chgData name="Yan Sun" userId="e9bd30de-b870-460b-98e6-f157cabc3c19" providerId="ADAL" clId="{7FEFD8EF-5CE8-4BB5-9AF0-966F406B13C8}" dt="2023-04-15T01:59:29.928" v="7" actId="680"/>
        <pc:sldMkLst>
          <pc:docMk/>
          <pc:sldMk cId="1629264300" sldId="274"/>
        </pc:sldMkLst>
      </pc:sldChg>
      <pc:sldChg chg="new ord">
        <pc:chgData name="Yan Sun" userId="e9bd30de-b870-460b-98e6-f157cabc3c19" providerId="ADAL" clId="{7FEFD8EF-5CE8-4BB5-9AF0-966F406B13C8}" dt="2023-04-15T02:00:16.982" v="14"/>
        <pc:sldMkLst>
          <pc:docMk/>
          <pc:sldMk cId="3814110069" sldId="275"/>
        </pc:sldMkLst>
      </pc:sldChg>
      <pc:sldChg chg="del">
        <pc:chgData name="Yan Sun" userId="e9bd30de-b870-460b-98e6-f157cabc3c19" providerId="ADAL" clId="{7FEFD8EF-5CE8-4BB5-9AF0-966F406B13C8}" dt="2023-04-15T01:59:14.592" v="2" actId="47"/>
        <pc:sldMkLst>
          <pc:docMk/>
          <pc:sldMk cId="3994925317" sldId="275"/>
        </pc:sldMkLst>
      </pc:sldChg>
      <pc:sldChg chg="del">
        <pc:chgData name="Yan Sun" userId="e9bd30de-b870-460b-98e6-f157cabc3c19" providerId="ADAL" clId="{7FEFD8EF-5CE8-4BB5-9AF0-966F406B13C8}" dt="2023-04-15T01:59:16.885" v="4" actId="47"/>
        <pc:sldMkLst>
          <pc:docMk/>
          <pc:sldMk cId="611221612" sldId="282"/>
        </pc:sldMkLst>
      </pc:sldChg>
      <pc:sldChg chg="del">
        <pc:chgData name="Yan Sun" userId="e9bd30de-b870-460b-98e6-f157cabc3c19" providerId="ADAL" clId="{7FEFD8EF-5CE8-4BB5-9AF0-966F406B13C8}" dt="2023-04-15T01:59:11.320" v="0" actId="47"/>
        <pc:sldMkLst>
          <pc:docMk/>
          <pc:sldMk cId="869252336" sldId="283"/>
        </pc:sldMkLst>
      </pc:sldChg>
      <pc:sldChg chg="del">
        <pc:chgData name="Yan Sun" userId="e9bd30de-b870-460b-98e6-f157cabc3c19" providerId="ADAL" clId="{7FEFD8EF-5CE8-4BB5-9AF0-966F406B13C8}" dt="2023-04-15T01:59:15.660" v="3" actId="47"/>
        <pc:sldMkLst>
          <pc:docMk/>
          <pc:sldMk cId="1317656764" sldId="284"/>
        </pc:sldMkLst>
      </pc:sldChg>
      <pc:sldChg chg="del">
        <pc:chgData name="Yan Sun" userId="e9bd30de-b870-460b-98e6-f157cabc3c19" providerId="ADAL" clId="{7FEFD8EF-5CE8-4BB5-9AF0-966F406B13C8}" dt="2023-04-15T01:59:20.561" v="6" actId="47"/>
        <pc:sldMkLst>
          <pc:docMk/>
          <pc:sldMk cId="3495425401" sldId="285"/>
        </pc:sldMkLst>
      </pc:sldChg>
      <pc:sldChg chg="del">
        <pc:chgData name="Yan Sun" userId="e9bd30de-b870-460b-98e6-f157cabc3c19" providerId="ADAL" clId="{7FEFD8EF-5CE8-4BB5-9AF0-966F406B13C8}" dt="2023-04-15T01:59:19.501" v="5" actId="47"/>
        <pc:sldMkLst>
          <pc:docMk/>
          <pc:sldMk cId="3684459721" sldId="287"/>
        </pc:sldMkLst>
      </pc:sldChg>
      <pc:sldChg chg="del">
        <pc:chgData name="Yan Sun" userId="e9bd30de-b870-460b-98e6-f157cabc3c19" providerId="ADAL" clId="{7FEFD8EF-5CE8-4BB5-9AF0-966F406B13C8}" dt="2023-04-15T01:59:13.174" v="1" actId="47"/>
        <pc:sldMkLst>
          <pc:docMk/>
          <pc:sldMk cId="198348883" sldId="288"/>
        </pc:sldMkLst>
      </pc:sldChg>
    </pc:docChg>
  </pc:docChgLst>
  <pc:docChgLst>
    <pc:chgData name="Yan" userId="e9bd30de-b870-460b-98e6-f157cabc3c19" providerId="ADAL" clId="{EFA44D92-F8D8-469A-AFA3-66D3A98A5E31}"/>
    <pc:docChg chg="undo custSel addSld delSld modSld">
      <pc:chgData name="Yan" userId="e9bd30de-b870-460b-98e6-f157cabc3c19" providerId="ADAL" clId="{EFA44D92-F8D8-469A-AFA3-66D3A98A5E31}" dt="2020-10-29T17:55:27.213" v="42" actId="255"/>
      <pc:docMkLst>
        <pc:docMk/>
      </pc:docMkLst>
      <pc:sldChg chg="addSp delSp modSp add">
        <pc:chgData name="Yan" userId="e9bd30de-b870-460b-98e6-f157cabc3c19" providerId="ADAL" clId="{EFA44D92-F8D8-469A-AFA3-66D3A98A5E31}" dt="2020-10-29T17:53:30.991" v="24" actId="1036"/>
        <pc:sldMkLst>
          <pc:docMk/>
          <pc:sldMk cId="1218455296" sldId="256"/>
        </pc:sldMkLst>
        <pc:spChg chg="add del mod">
          <ac:chgData name="Yan" userId="e9bd30de-b870-460b-98e6-f157cabc3c19" providerId="ADAL" clId="{EFA44D92-F8D8-469A-AFA3-66D3A98A5E31}" dt="2020-10-29T17:53:30.991" v="24" actId="1036"/>
          <ac:spMkLst>
            <pc:docMk/>
            <pc:sldMk cId="1218455296" sldId="256"/>
            <ac:spMk id="8" creationId="{261709C0-7AA2-4E24-9B1F-39D0249586E7}"/>
          </ac:spMkLst>
        </pc:spChg>
        <pc:spChg chg="mod">
          <ac:chgData name="Yan" userId="e9bd30de-b870-460b-98e6-f157cabc3c19" providerId="ADAL" clId="{EFA44D92-F8D8-469A-AFA3-66D3A98A5E31}" dt="2020-10-29T17:53:30.991" v="24" actId="1036"/>
          <ac:spMkLst>
            <pc:docMk/>
            <pc:sldMk cId="1218455296" sldId="256"/>
            <ac:spMk id="11" creationId="{EECB9EB3-20CC-5C4E-AFB3-CCBDADFC2E8E}"/>
          </ac:spMkLst>
        </pc:spChg>
      </pc:sldChg>
      <pc:sldChg chg="modSp">
        <pc:chgData name="Yan" userId="e9bd30de-b870-460b-98e6-f157cabc3c19" providerId="ADAL" clId="{EFA44D92-F8D8-469A-AFA3-66D3A98A5E31}" dt="2020-10-29T17:55:27.213" v="42" actId="255"/>
        <pc:sldMkLst>
          <pc:docMk/>
          <pc:sldMk cId="801463280" sldId="271"/>
        </pc:sldMkLst>
        <pc:spChg chg="mod">
          <ac:chgData name="Yan" userId="e9bd30de-b870-460b-98e6-f157cabc3c19" providerId="ADAL" clId="{EFA44D92-F8D8-469A-AFA3-66D3A98A5E31}" dt="2020-10-29T17:55:27.213" v="42" actId="255"/>
          <ac:spMkLst>
            <pc:docMk/>
            <pc:sldMk cId="801463280" sldId="271"/>
            <ac:spMk id="6" creationId="{C82459D0-F1AF-4A21-9135-6437938D7277}"/>
          </ac:spMkLst>
        </pc:spChg>
      </pc:sldChg>
      <pc:sldChg chg="modSp add">
        <pc:chgData name="Yan" userId="e9bd30de-b870-460b-98e6-f157cabc3c19" providerId="ADAL" clId="{EFA44D92-F8D8-469A-AFA3-66D3A98A5E31}" dt="2020-10-29T17:54:48.364" v="41" actId="113"/>
        <pc:sldMkLst>
          <pc:docMk/>
          <pc:sldMk cId="1666724320" sldId="272"/>
        </pc:sldMkLst>
        <pc:spChg chg="mod">
          <ac:chgData name="Yan" userId="e9bd30de-b870-460b-98e6-f157cabc3c19" providerId="ADAL" clId="{EFA44D92-F8D8-469A-AFA3-66D3A98A5E31}" dt="2020-10-29T17:53:59.688" v="31" actId="207"/>
          <ac:spMkLst>
            <pc:docMk/>
            <pc:sldMk cId="1666724320" sldId="272"/>
            <ac:spMk id="2" creationId="{307EFFE1-24DC-4F00-B491-BA43CBC5E961}"/>
          </ac:spMkLst>
        </pc:spChg>
        <pc:spChg chg="mod">
          <ac:chgData name="Yan" userId="e9bd30de-b870-460b-98e6-f157cabc3c19" providerId="ADAL" clId="{EFA44D92-F8D8-469A-AFA3-66D3A98A5E31}" dt="2020-10-29T17:54:48.364" v="41" actId="113"/>
          <ac:spMkLst>
            <pc:docMk/>
            <pc:sldMk cId="1666724320" sldId="272"/>
            <ac:spMk id="3" creationId="{B6F143A9-18D0-4D4C-9F4A-C10684A856D9}"/>
          </ac:spMkLst>
        </pc:spChg>
      </pc:sldChg>
      <pc:sldChg chg="add del">
        <pc:chgData name="Yan" userId="e9bd30de-b870-460b-98e6-f157cabc3c19" providerId="ADAL" clId="{EFA44D92-F8D8-469A-AFA3-66D3A98A5E31}" dt="2020-10-29T17:53:34.462" v="25" actId="2696"/>
        <pc:sldMkLst>
          <pc:docMk/>
          <pc:sldMk cId="2907231187" sldId="272"/>
        </pc:sldMkLst>
      </pc:sldChg>
    </pc:docChg>
  </pc:docChgLst>
  <pc:docChgLst>
    <pc:chgData name="Yan Sun" userId="e9bd30de-b870-460b-98e6-f157cabc3c19" providerId="ADAL" clId="{4B890516-19A8-46BF-B522-43374E253272}"/>
    <pc:docChg chg="modSld">
      <pc:chgData name="Yan Sun" userId="e9bd30de-b870-460b-98e6-f157cabc3c19" providerId="ADAL" clId="{4B890516-19A8-46BF-B522-43374E253272}" dt="2021-10-04T17:56:47.470" v="1"/>
      <pc:docMkLst>
        <pc:docMk/>
      </pc:docMkLst>
      <pc:sldChg chg="modNotesTx">
        <pc:chgData name="Yan Sun" userId="e9bd30de-b870-460b-98e6-f157cabc3c19" providerId="ADAL" clId="{4B890516-19A8-46BF-B522-43374E253272}" dt="2021-10-04T17:56:47.470" v="1"/>
        <pc:sldMkLst>
          <pc:docMk/>
          <pc:sldMk cId="3994925317" sldId="275"/>
        </pc:sldMkLst>
      </pc:sldChg>
    </pc:docChg>
  </pc:docChgLst>
  <pc:docChgLst>
    <pc:chgData name="Yan Sun" userId="e9bd30de-b870-460b-98e6-f157cabc3c19" providerId="ADAL" clId="{AE5C7BE9-EBC2-41A3-ABC0-C75E01A30BC2}"/>
    <pc:docChg chg="modSld">
      <pc:chgData name="Yan Sun" userId="e9bd30de-b870-460b-98e6-f157cabc3c19" providerId="ADAL" clId="{AE5C7BE9-EBC2-41A3-ABC0-C75E01A30BC2}" dt="2020-09-26T22:52:48.827" v="0" actId="20577"/>
      <pc:docMkLst>
        <pc:docMk/>
      </pc:docMkLst>
      <pc:sldChg chg="modSp">
        <pc:chgData name="Yan Sun" userId="e9bd30de-b870-460b-98e6-f157cabc3c19" providerId="ADAL" clId="{AE5C7BE9-EBC2-41A3-ABC0-C75E01A30BC2}" dt="2020-09-26T22:52:48.827" v="0" actId="20577"/>
        <pc:sldMkLst>
          <pc:docMk/>
          <pc:sldMk cId="543770155" sldId="298"/>
        </pc:sldMkLst>
        <pc:spChg chg="mod">
          <ac:chgData name="Yan Sun" userId="e9bd30de-b870-460b-98e6-f157cabc3c19" providerId="ADAL" clId="{AE5C7BE9-EBC2-41A3-ABC0-C75E01A30BC2}" dt="2020-09-26T22:52:48.827" v="0" actId="20577"/>
          <ac:spMkLst>
            <pc:docMk/>
            <pc:sldMk cId="543770155" sldId="298"/>
            <ac:spMk id="4" creationId="{AD462446-1752-493F-8FD8-178D963500D6}"/>
          </ac:spMkLst>
        </pc:spChg>
      </pc:sldChg>
    </pc:docChg>
  </pc:docChgLst>
  <pc:docChgLst>
    <pc:chgData name="Yan Sun" userId="e9bd30de-b870-460b-98e6-f157cabc3c19" providerId="ADAL" clId="{1B4711D8-1BEC-4F25-A169-5B353E7FD524}"/>
    <pc:docChg chg="undo custSel addSld delSld modSld sldOrd">
      <pc:chgData name="Yan Sun" userId="e9bd30de-b870-460b-98e6-f157cabc3c19" providerId="ADAL" clId="{1B4711D8-1BEC-4F25-A169-5B353E7FD524}" dt="2021-10-01T15:05:34.313" v="1061" actId="20577"/>
      <pc:docMkLst>
        <pc:docMk/>
      </pc:docMkLst>
      <pc:sldChg chg="addSp delSp modSp mod">
        <pc:chgData name="Yan Sun" userId="e9bd30de-b870-460b-98e6-f157cabc3c19" providerId="ADAL" clId="{1B4711D8-1BEC-4F25-A169-5B353E7FD524}" dt="2021-10-01T15:05:34.313" v="1061" actId="20577"/>
        <pc:sldMkLst>
          <pc:docMk/>
          <pc:sldMk cId="1218455296" sldId="256"/>
        </pc:sldMkLst>
        <pc:spChg chg="add mod">
          <ac:chgData name="Yan Sun" userId="e9bd30de-b870-460b-98e6-f157cabc3c19" providerId="ADAL" clId="{1B4711D8-1BEC-4F25-A169-5B353E7FD524}" dt="2021-10-01T14:55:52.387" v="1020" actId="207"/>
          <ac:spMkLst>
            <pc:docMk/>
            <pc:sldMk cId="1218455296" sldId="256"/>
            <ac:spMk id="5" creationId="{33ECAD58-EAE3-406D-B4C6-AD3FA0A87114}"/>
          </ac:spMkLst>
        </pc:spChg>
        <pc:spChg chg="add mod">
          <ac:chgData name="Yan Sun" userId="e9bd30de-b870-460b-98e6-f157cabc3c19" providerId="ADAL" clId="{1B4711D8-1BEC-4F25-A169-5B353E7FD524}" dt="2021-10-01T15:05:34.313" v="1061" actId="20577"/>
          <ac:spMkLst>
            <pc:docMk/>
            <pc:sldMk cId="1218455296" sldId="256"/>
            <ac:spMk id="6" creationId="{EA340003-6B68-492C-8D85-A24BCBE95C04}"/>
          </ac:spMkLst>
        </pc:spChg>
        <pc:spChg chg="mod">
          <ac:chgData name="Yan Sun" userId="e9bd30de-b870-460b-98e6-f157cabc3c19" providerId="ADAL" clId="{1B4711D8-1BEC-4F25-A169-5B353E7FD524}" dt="2021-10-01T14:53:16.432" v="954" actId="1076"/>
          <ac:spMkLst>
            <pc:docMk/>
            <pc:sldMk cId="1218455296" sldId="256"/>
            <ac:spMk id="11" creationId="{EECB9EB3-20CC-5C4E-AFB3-CCBDADFC2E8E}"/>
          </ac:spMkLst>
        </pc:spChg>
        <pc:picChg chg="del mod ord">
          <ac:chgData name="Yan Sun" userId="e9bd30de-b870-460b-98e6-f157cabc3c19" providerId="ADAL" clId="{1B4711D8-1BEC-4F25-A169-5B353E7FD524}" dt="2021-10-01T14:52:32.077" v="946" actId="478"/>
          <ac:picMkLst>
            <pc:docMk/>
            <pc:sldMk cId="1218455296" sldId="256"/>
            <ac:picMk id="4" creationId="{43223D21-C43C-40DD-AA62-F3254D451405}"/>
          </ac:picMkLst>
        </pc:picChg>
      </pc:sldChg>
      <pc:sldChg chg="modSp mod">
        <pc:chgData name="Yan Sun" userId="e9bd30de-b870-460b-98e6-f157cabc3c19" providerId="ADAL" clId="{1B4711D8-1BEC-4F25-A169-5B353E7FD524}" dt="2021-10-01T14:08:43.916" v="158" actId="20577"/>
        <pc:sldMkLst>
          <pc:docMk/>
          <pc:sldMk cId="557847" sldId="273"/>
        </pc:sldMkLst>
        <pc:spChg chg="mod">
          <ac:chgData name="Yan Sun" userId="e9bd30de-b870-460b-98e6-f157cabc3c19" providerId="ADAL" clId="{1B4711D8-1BEC-4F25-A169-5B353E7FD524}" dt="2021-10-01T14:08:43.916" v="158" actId="20577"/>
          <ac:spMkLst>
            <pc:docMk/>
            <pc:sldMk cId="557847" sldId="273"/>
            <ac:spMk id="2" creationId="{FEA6B6A5-AF0A-4FB5-B25B-0DF721176A15}"/>
          </ac:spMkLst>
        </pc:spChg>
        <pc:spChg chg="mod">
          <ac:chgData name="Yan Sun" userId="e9bd30de-b870-460b-98e6-f157cabc3c19" providerId="ADAL" clId="{1B4711D8-1BEC-4F25-A169-5B353E7FD524}" dt="2021-10-01T13:58:51.055" v="3" actId="403"/>
          <ac:spMkLst>
            <pc:docMk/>
            <pc:sldMk cId="557847" sldId="273"/>
            <ac:spMk id="3" creationId="{F7F4B9D6-06C3-476D-9F81-5514F6C0026F}"/>
          </ac:spMkLst>
        </pc:spChg>
      </pc:sldChg>
      <pc:sldChg chg="modSp del mod">
        <pc:chgData name="Yan Sun" userId="e9bd30de-b870-460b-98e6-f157cabc3c19" providerId="ADAL" clId="{1B4711D8-1BEC-4F25-A169-5B353E7FD524}" dt="2021-10-01T14:08:50.716" v="159" actId="47"/>
        <pc:sldMkLst>
          <pc:docMk/>
          <pc:sldMk cId="2209044534" sldId="274"/>
        </pc:sldMkLst>
        <pc:spChg chg="mod">
          <ac:chgData name="Yan Sun" userId="e9bd30de-b870-460b-98e6-f157cabc3c19" providerId="ADAL" clId="{1B4711D8-1BEC-4F25-A169-5B353E7FD524}" dt="2021-10-01T13:58:59.862" v="17" actId="20577"/>
          <ac:spMkLst>
            <pc:docMk/>
            <pc:sldMk cId="2209044534" sldId="274"/>
            <ac:spMk id="2" creationId="{FEA6B6A5-AF0A-4FB5-B25B-0DF721176A15}"/>
          </ac:spMkLst>
        </pc:spChg>
      </pc:sldChg>
      <pc:sldChg chg="addSp modSp mod">
        <pc:chgData name="Yan Sun" userId="e9bd30de-b870-460b-98e6-f157cabc3c19" providerId="ADAL" clId="{1B4711D8-1BEC-4F25-A169-5B353E7FD524}" dt="2021-10-01T14:47:57.184" v="929" actId="20577"/>
        <pc:sldMkLst>
          <pc:docMk/>
          <pc:sldMk cId="3994925317" sldId="275"/>
        </pc:sldMkLst>
        <pc:spChg chg="mod">
          <ac:chgData name="Yan Sun" userId="e9bd30de-b870-460b-98e6-f157cabc3c19" providerId="ADAL" clId="{1B4711D8-1BEC-4F25-A169-5B353E7FD524}" dt="2021-10-01T14:27:15.779" v="496" actId="1076"/>
          <ac:spMkLst>
            <pc:docMk/>
            <pc:sldMk cId="3994925317" sldId="275"/>
            <ac:spMk id="3" creationId="{F7F4B9D6-06C3-476D-9F81-5514F6C0026F}"/>
          </ac:spMkLst>
        </pc:spChg>
        <pc:spChg chg="add mod">
          <ac:chgData name="Yan Sun" userId="e9bd30de-b870-460b-98e6-f157cabc3c19" providerId="ADAL" clId="{1B4711D8-1BEC-4F25-A169-5B353E7FD524}" dt="2021-10-01T14:27:37.582" v="500" actId="14100"/>
          <ac:spMkLst>
            <pc:docMk/>
            <pc:sldMk cId="3994925317" sldId="275"/>
            <ac:spMk id="5" creationId="{576F6A0B-7B37-4FA1-B4B0-CABA3F860A26}"/>
          </ac:spMkLst>
        </pc:spChg>
        <pc:spChg chg="add mod">
          <ac:chgData name="Yan Sun" userId="e9bd30de-b870-460b-98e6-f157cabc3c19" providerId="ADAL" clId="{1B4711D8-1BEC-4F25-A169-5B353E7FD524}" dt="2021-10-01T14:47:57.184" v="929" actId="20577"/>
          <ac:spMkLst>
            <pc:docMk/>
            <pc:sldMk cId="3994925317" sldId="275"/>
            <ac:spMk id="7" creationId="{E11CF039-4271-4D03-B760-2793A6E6A226}"/>
          </ac:spMkLst>
        </pc:spChg>
        <pc:spChg chg="add mod">
          <ac:chgData name="Yan Sun" userId="e9bd30de-b870-460b-98e6-f157cabc3c19" providerId="ADAL" clId="{1B4711D8-1BEC-4F25-A169-5B353E7FD524}" dt="2021-10-01T14:27:20.635" v="497" actId="1076"/>
          <ac:spMkLst>
            <pc:docMk/>
            <pc:sldMk cId="3994925317" sldId="275"/>
            <ac:spMk id="9" creationId="{9AE87CFB-06B0-4032-960D-2C5D94AA8347}"/>
          </ac:spMkLst>
        </pc:spChg>
        <pc:spChg chg="add mod">
          <ac:chgData name="Yan Sun" userId="e9bd30de-b870-460b-98e6-f157cabc3c19" providerId="ADAL" clId="{1B4711D8-1BEC-4F25-A169-5B353E7FD524}" dt="2021-10-01T14:24:24.486" v="466" actId="164"/>
          <ac:spMkLst>
            <pc:docMk/>
            <pc:sldMk cId="3994925317" sldId="275"/>
            <ac:spMk id="11" creationId="{C540B25F-6A40-412C-8ABC-8703113DA590}"/>
          </ac:spMkLst>
        </pc:spChg>
        <pc:spChg chg="add mod ord">
          <ac:chgData name="Yan Sun" userId="e9bd30de-b870-460b-98e6-f157cabc3c19" providerId="ADAL" clId="{1B4711D8-1BEC-4F25-A169-5B353E7FD524}" dt="2021-10-01T14:23:41.441" v="454" actId="164"/>
          <ac:spMkLst>
            <pc:docMk/>
            <pc:sldMk cId="3994925317" sldId="275"/>
            <ac:spMk id="12" creationId="{3E7FD7A0-646D-44D3-8403-CA112A3A3D39}"/>
          </ac:spMkLst>
        </pc:spChg>
        <pc:spChg chg="add mod ord">
          <ac:chgData name="Yan Sun" userId="e9bd30de-b870-460b-98e6-f157cabc3c19" providerId="ADAL" clId="{1B4711D8-1BEC-4F25-A169-5B353E7FD524}" dt="2021-10-01T14:24:24.486" v="466" actId="164"/>
          <ac:spMkLst>
            <pc:docMk/>
            <pc:sldMk cId="3994925317" sldId="275"/>
            <ac:spMk id="13" creationId="{D82B96EC-BC00-4879-BC88-6247A75E44D2}"/>
          </ac:spMkLst>
        </pc:spChg>
        <pc:grpChg chg="add mod">
          <ac:chgData name="Yan Sun" userId="e9bd30de-b870-460b-98e6-f157cabc3c19" providerId="ADAL" clId="{1B4711D8-1BEC-4F25-A169-5B353E7FD524}" dt="2021-10-01T14:27:15.779" v="496" actId="1076"/>
          <ac:grpSpMkLst>
            <pc:docMk/>
            <pc:sldMk cId="3994925317" sldId="275"/>
            <ac:grpSpMk id="14" creationId="{30BDA1C9-7030-467A-AEEE-81D2776B3DA8}"/>
          </ac:grpSpMkLst>
        </pc:grpChg>
        <pc:grpChg chg="add mod">
          <ac:chgData name="Yan Sun" userId="e9bd30de-b870-460b-98e6-f157cabc3c19" providerId="ADAL" clId="{1B4711D8-1BEC-4F25-A169-5B353E7FD524}" dt="2021-10-01T14:27:15.779" v="496" actId="1076"/>
          <ac:grpSpMkLst>
            <pc:docMk/>
            <pc:sldMk cId="3994925317" sldId="275"/>
            <ac:grpSpMk id="15" creationId="{A1701B4C-7F8A-4BB0-A586-92A6595674CD}"/>
          </ac:grpSpMkLst>
        </pc:grpChg>
      </pc:sldChg>
      <pc:sldChg chg="del">
        <pc:chgData name="Yan Sun" userId="e9bd30de-b870-460b-98e6-f157cabc3c19" providerId="ADAL" clId="{1B4711D8-1BEC-4F25-A169-5B353E7FD524}" dt="2021-10-01T14:27:48.731" v="501" actId="47"/>
        <pc:sldMkLst>
          <pc:docMk/>
          <pc:sldMk cId="1182925769" sldId="276"/>
        </pc:sldMkLst>
      </pc:sldChg>
      <pc:sldChg chg="del">
        <pc:chgData name="Yan Sun" userId="e9bd30de-b870-460b-98e6-f157cabc3c19" providerId="ADAL" clId="{1B4711D8-1BEC-4F25-A169-5B353E7FD524}" dt="2021-10-01T14:27:49.746" v="502" actId="47"/>
        <pc:sldMkLst>
          <pc:docMk/>
          <pc:sldMk cId="2728004736" sldId="277"/>
        </pc:sldMkLst>
      </pc:sldChg>
      <pc:sldChg chg="del">
        <pc:chgData name="Yan Sun" userId="e9bd30de-b870-460b-98e6-f157cabc3c19" providerId="ADAL" clId="{1B4711D8-1BEC-4F25-A169-5B353E7FD524}" dt="2021-10-01T14:27:50.915" v="503" actId="47"/>
        <pc:sldMkLst>
          <pc:docMk/>
          <pc:sldMk cId="2052919926" sldId="278"/>
        </pc:sldMkLst>
      </pc:sldChg>
      <pc:sldChg chg="addSp delSp modSp del mod">
        <pc:chgData name="Yan Sun" userId="e9bd30de-b870-460b-98e6-f157cabc3c19" providerId="ADAL" clId="{1B4711D8-1BEC-4F25-A169-5B353E7FD524}" dt="2021-10-01T14:42:46.857" v="883" actId="47"/>
        <pc:sldMkLst>
          <pc:docMk/>
          <pc:sldMk cId="410488182" sldId="279"/>
        </pc:sldMkLst>
        <pc:spChg chg="mod">
          <ac:chgData name="Yan Sun" userId="e9bd30de-b870-460b-98e6-f157cabc3c19" providerId="ADAL" clId="{1B4711D8-1BEC-4F25-A169-5B353E7FD524}" dt="2021-10-01T14:28:12.990" v="547" actId="20577"/>
          <ac:spMkLst>
            <pc:docMk/>
            <pc:sldMk cId="410488182" sldId="279"/>
            <ac:spMk id="2" creationId="{FEA6B6A5-AF0A-4FB5-B25B-0DF721176A15}"/>
          </ac:spMkLst>
        </pc:spChg>
        <pc:spChg chg="add del mod">
          <ac:chgData name="Yan Sun" userId="e9bd30de-b870-460b-98e6-f157cabc3c19" providerId="ADAL" clId="{1B4711D8-1BEC-4F25-A169-5B353E7FD524}" dt="2021-10-01T14:40:51.184" v="849" actId="478"/>
          <ac:spMkLst>
            <pc:docMk/>
            <pc:sldMk cId="410488182" sldId="279"/>
            <ac:spMk id="5" creationId="{19E63EC5-665E-4697-A8D8-B2FE2541F84D}"/>
          </ac:spMkLst>
        </pc:spChg>
        <pc:spChg chg="del">
          <ac:chgData name="Yan Sun" userId="e9bd30de-b870-460b-98e6-f157cabc3c19" providerId="ADAL" clId="{1B4711D8-1BEC-4F25-A169-5B353E7FD524}" dt="2021-10-01T14:40:49.553" v="848" actId="478"/>
          <ac:spMkLst>
            <pc:docMk/>
            <pc:sldMk cId="410488182" sldId="279"/>
            <ac:spMk id="7" creationId="{ADE1F972-6E77-47AC-AD52-3F848AB210DD}"/>
          </ac:spMkLst>
        </pc:spChg>
        <pc:spChg chg="del">
          <ac:chgData name="Yan Sun" userId="e9bd30de-b870-460b-98e6-f157cabc3c19" providerId="ADAL" clId="{1B4711D8-1BEC-4F25-A169-5B353E7FD524}" dt="2021-10-01T14:40:53.439" v="850" actId="478"/>
          <ac:spMkLst>
            <pc:docMk/>
            <pc:sldMk cId="410488182" sldId="279"/>
            <ac:spMk id="9" creationId="{ACA9E739-8C57-40D5-90EC-6FFC149D325E}"/>
          </ac:spMkLst>
        </pc:spChg>
        <pc:picChg chg="del">
          <ac:chgData name="Yan Sun" userId="e9bd30de-b870-460b-98e6-f157cabc3c19" providerId="ADAL" clId="{1B4711D8-1BEC-4F25-A169-5B353E7FD524}" dt="2021-10-01T14:40:47.471" v="847" actId="478"/>
          <ac:picMkLst>
            <pc:docMk/>
            <pc:sldMk cId="410488182" sldId="279"/>
            <ac:picMk id="1026" creationId="{8DE3B4D5-8668-4FCD-8FC3-7B1310E8C201}"/>
          </ac:picMkLst>
        </pc:picChg>
        <pc:picChg chg="del">
          <ac:chgData name="Yan Sun" userId="e9bd30de-b870-460b-98e6-f157cabc3c19" providerId="ADAL" clId="{1B4711D8-1BEC-4F25-A169-5B353E7FD524}" dt="2021-10-01T14:40:54.895" v="851" actId="478"/>
          <ac:picMkLst>
            <pc:docMk/>
            <pc:sldMk cId="410488182" sldId="279"/>
            <ac:picMk id="1028" creationId="{FAEC2979-27BC-4FB0-837A-99C6AF684E0F}"/>
          </ac:picMkLst>
        </pc:picChg>
      </pc:sldChg>
      <pc:sldChg chg="del">
        <pc:chgData name="Yan Sun" userId="e9bd30de-b870-460b-98e6-f157cabc3c19" providerId="ADAL" clId="{1B4711D8-1BEC-4F25-A169-5B353E7FD524}" dt="2021-10-01T14:41:00.818" v="852" actId="47"/>
        <pc:sldMkLst>
          <pc:docMk/>
          <pc:sldMk cId="2159753963" sldId="281"/>
        </pc:sldMkLst>
      </pc:sldChg>
      <pc:sldChg chg="modSp mod ord modNotesTx">
        <pc:chgData name="Yan Sun" userId="e9bd30de-b870-460b-98e6-f157cabc3c19" providerId="ADAL" clId="{1B4711D8-1BEC-4F25-A169-5B353E7FD524}" dt="2021-10-01T14:40:17.989" v="844" actId="14100"/>
        <pc:sldMkLst>
          <pc:docMk/>
          <pc:sldMk cId="611221612" sldId="282"/>
        </pc:sldMkLst>
        <pc:spChg chg="mod">
          <ac:chgData name="Yan Sun" userId="e9bd30de-b870-460b-98e6-f157cabc3c19" providerId="ADAL" clId="{1B4711D8-1BEC-4F25-A169-5B353E7FD524}" dt="2021-10-01T14:36:38.832" v="811" actId="20577"/>
          <ac:spMkLst>
            <pc:docMk/>
            <pc:sldMk cId="611221612" sldId="282"/>
            <ac:spMk id="2" creationId="{FEA6B6A5-AF0A-4FB5-B25B-0DF721176A15}"/>
          </ac:spMkLst>
        </pc:spChg>
        <pc:spChg chg="mod">
          <ac:chgData name="Yan Sun" userId="e9bd30de-b870-460b-98e6-f157cabc3c19" providerId="ADAL" clId="{1B4711D8-1BEC-4F25-A169-5B353E7FD524}" dt="2021-10-01T14:40:17.989" v="844" actId="14100"/>
          <ac:spMkLst>
            <pc:docMk/>
            <pc:sldMk cId="611221612" sldId="282"/>
            <ac:spMk id="7" creationId="{ADE1F972-6E77-47AC-AD52-3F848AB210DD}"/>
          </ac:spMkLst>
        </pc:spChg>
        <pc:picChg chg="mod">
          <ac:chgData name="Yan Sun" userId="e9bd30de-b870-460b-98e6-f157cabc3c19" providerId="ADAL" clId="{1B4711D8-1BEC-4F25-A169-5B353E7FD524}" dt="2021-10-01T14:40:02.131" v="840" actId="14100"/>
          <ac:picMkLst>
            <pc:docMk/>
            <pc:sldMk cId="611221612" sldId="282"/>
            <ac:picMk id="2050" creationId="{393BF825-DC47-47F1-8569-904032B1579B}"/>
          </ac:picMkLst>
        </pc:picChg>
      </pc:sldChg>
      <pc:sldChg chg="addSp delSp modSp add mod">
        <pc:chgData name="Yan Sun" userId="e9bd30de-b870-460b-98e6-f157cabc3c19" providerId="ADAL" clId="{1B4711D8-1BEC-4F25-A169-5B353E7FD524}" dt="2021-10-01T14:08:35.402" v="157" actId="1076"/>
        <pc:sldMkLst>
          <pc:docMk/>
          <pc:sldMk cId="869252336" sldId="283"/>
        </pc:sldMkLst>
        <pc:spChg chg="del">
          <ac:chgData name="Yan Sun" userId="e9bd30de-b870-460b-98e6-f157cabc3c19" providerId="ADAL" clId="{1B4711D8-1BEC-4F25-A169-5B353E7FD524}" dt="2021-10-01T13:59:52.968" v="19" actId="478"/>
          <ac:spMkLst>
            <pc:docMk/>
            <pc:sldMk cId="869252336" sldId="283"/>
            <ac:spMk id="3" creationId="{F7F4B9D6-06C3-476D-9F81-5514F6C0026F}"/>
          </ac:spMkLst>
        </pc:spChg>
        <pc:spChg chg="add del mod">
          <ac:chgData name="Yan Sun" userId="e9bd30de-b870-460b-98e6-f157cabc3c19" providerId="ADAL" clId="{1B4711D8-1BEC-4F25-A169-5B353E7FD524}" dt="2021-10-01T13:59:56.529" v="21" actId="478"/>
          <ac:spMkLst>
            <pc:docMk/>
            <pc:sldMk cId="869252336" sldId="283"/>
            <ac:spMk id="6" creationId="{B37D9231-5223-4EF6-918E-37DA5BA0603D}"/>
          </ac:spMkLst>
        </pc:spChg>
        <pc:spChg chg="add mod">
          <ac:chgData name="Yan Sun" userId="e9bd30de-b870-460b-98e6-f157cabc3c19" providerId="ADAL" clId="{1B4711D8-1BEC-4F25-A169-5B353E7FD524}" dt="2021-10-01T14:05:35.913" v="113" actId="14100"/>
          <ac:spMkLst>
            <pc:docMk/>
            <pc:sldMk cId="869252336" sldId="283"/>
            <ac:spMk id="19" creationId="{7D6E0B36-FB39-4008-96E6-9B00D7D536B4}"/>
          </ac:spMkLst>
        </pc:spChg>
        <pc:spChg chg="add mod">
          <ac:chgData name="Yan Sun" userId="e9bd30de-b870-460b-98e6-f157cabc3c19" providerId="ADAL" clId="{1B4711D8-1BEC-4F25-A169-5B353E7FD524}" dt="2021-10-01T14:05:50.469" v="116" actId="1076"/>
          <ac:spMkLst>
            <pc:docMk/>
            <pc:sldMk cId="869252336" sldId="283"/>
            <ac:spMk id="21" creationId="{FC9EA777-642B-496D-ADAE-37669F73DB1B}"/>
          </ac:spMkLst>
        </pc:spChg>
        <pc:spChg chg="add mod">
          <ac:chgData name="Yan Sun" userId="e9bd30de-b870-460b-98e6-f157cabc3c19" providerId="ADAL" clId="{1B4711D8-1BEC-4F25-A169-5B353E7FD524}" dt="2021-10-01T14:08:19.320" v="152" actId="1076"/>
          <ac:spMkLst>
            <pc:docMk/>
            <pc:sldMk cId="869252336" sldId="283"/>
            <ac:spMk id="23" creationId="{B0756852-9FF0-46FA-9C95-52778738ADD1}"/>
          </ac:spMkLst>
        </pc:spChg>
        <pc:spChg chg="add mod">
          <ac:chgData name="Yan Sun" userId="e9bd30de-b870-460b-98e6-f157cabc3c19" providerId="ADAL" clId="{1B4711D8-1BEC-4F25-A169-5B353E7FD524}" dt="2021-10-01T14:08:09.299" v="150" actId="1076"/>
          <ac:spMkLst>
            <pc:docMk/>
            <pc:sldMk cId="869252336" sldId="283"/>
            <ac:spMk id="25" creationId="{2D866CC8-960A-4DE5-8D6A-E2DCB28D571F}"/>
          </ac:spMkLst>
        </pc:spChg>
        <pc:spChg chg="add mod">
          <ac:chgData name="Yan Sun" userId="e9bd30de-b870-460b-98e6-f157cabc3c19" providerId="ADAL" clId="{1B4711D8-1BEC-4F25-A169-5B353E7FD524}" dt="2021-10-01T14:08:35.402" v="157" actId="1076"/>
          <ac:spMkLst>
            <pc:docMk/>
            <pc:sldMk cId="869252336" sldId="283"/>
            <ac:spMk id="27" creationId="{6F274727-845A-457A-A8BB-A53CC4C0A2D1}"/>
          </ac:spMkLst>
        </pc:spChg>
        <pc:spChg chg="add mod">
          <ac:chgData name="Yan Sun" userId="e9bd30de-b870-460b-98e6-f157cabc3c19" providerId="ADAL" clId="{1B4711D8-1BEC-4F25-A169-5B353E7FD524}" dt="2021-10-01T14:08:04.382" v="149" actId="1076"/>
          <ac:spMkLst>
            <pc:docMk/>
            <pc:sldMk cId="869252336" sldId="283"/>
            <ac:spMk id="29" creationId="{BD770713-3B42-4942-A42D-2A1D64BFA1AD}"/>
          </ac:spMkLst>
        </pc:spChg>
        <pc:spChg chg="add mod">
          <ac:chgData name="Yan Sun" userId="e9bd30de-b870-460b-98e6-f157cabc3c19" providerId="ADAL" clId="{1B4711D8-1BEC-4F25-A169-5B353E7FD524}" dt="2021-10-01T14:08:30.801" v="156" actId="1076"/>
          <ac:spMkLst>
            <pc:docMk/>
            <pc:sldMk cId="869252336" sldId="283"/>
            <ac:spMk id="31" creationId="{7C9186E6-4A7A-460B-8C27-12BE62F54185}"/>
          </ac:spMkLst>
        </pc:spChg>
        <pc:spChg chg="add mod">
          <ac:chgData name="Yan Sun" userId="e9bd30de-b870-460b-98e6-f157cabc3c19" providerId="ADAL" clId="{1B4711D8-1BEC-4F25-A169-5B353E7FD524}" dt="2021-10-01T14:08:23.402" v="153" actId="1076"/>
          <ac:spMkLst>
            <pc:docMk/>
            <pc:sldMk cId="869252336" sldId="283"/>
            <ac:spMk id="33" creationId="{5C7D66B5-6690-4B0A-B0C1-0C8F6D396506}"/>
          </ac:spMkLst>
        </pc:spChg>
        <pc:spChg chg="add mod">
          <ac:chgData name="Yan Sun" userId="e9bd30de-b870-460b-98e6-f157cabc3c19" providerId="ADAL" clId="{1B4711D8-1BEC-4F25-A169-5B353E7FD524}" dt="2021-10-01T14:08:13.724" v="151" actId="1076"/>
          <ac:spMkLst>
            <pc:docMk/>
            <pc:sldMk cId="869252336" sldId="283"/>
            <ac:spMk id="35" creationId="{E3E126CB-8896-4EE2-AF61-3E09A8824722}"/>
          </ac:spMkLst>
        </pc:spChg>
        <pc:spChg chg="add mod">
          <ac:chgData name="Yan Sun" userId="e9bd30de-b870-460b-98e6-f157cabc3c19" providerId="ADAL" clId="{1B4711D8-1BEC-4F25-A169-5B353E7FD524}" dt="2021-10-01T14:08:27.979" v="155" actId="14100"/>
          <ac:spMkLst>
            <pc:docMk/>
            <pc:sldMk cId="869252336" sldId="283"/>
            <ac:spMk id="37" creationId="{4BAE7A49-67C0-4D7D-9578-5CA9FD0602E7}"/>
          </ac:spMkLst>
        </pc:spChg>
        <pc:picChg chg="add mod">
          <ac:chgData name="Yan Sun" userId="e9bd30de-b870-460b-98e6-f157cabc3c19" providerId="ADAL" clId="{1B4711D8-1BEC-4F25-A169-5B353E7FD524}" dt="2021-10-01T14:04:14" v="92" actId="14100"/>
          <ac:picMkLst>
            <pc:docMk/>
            <pc:sldMk cId="869252336" sldId="283"/>
            <ac:picMk id="1026" creationId="{894B2515-D9DF-48E0-B385-A17372623308}"/>
          </ac:picMkLst>
        </pc:picChg>
        <pc:picChg chg="add mod">
          <ac:chgData name="Yan Sun" userId="e9bd30de-b870-460b-98e6-f157cabc3c19" providerId="ADAL" clId="{1B4711D8-1BEC-4F25-A169-5B353E7FD524}" dt="2021-10-01T14:05:16.912" v="110" actId="1076"/>
          <ac:picMkLst>
            <pc:docMk/>
            <pc:sldMk cId="869252336" sldId="283"/>
            <ac:picMk id="1028" creationId="{DC05CD8B-23DD-4F63-A6AA-B3628F6FE8ED}"/>
          </ac:picMkLst>
        </pc:picChg>
        <pc:picChg chg="add mod">
          <ac:chgData name="Yan Sun" userId="e9bd30de-b870-460b-98e6-f157cabc3c19" providerId="ADAL" clId="{1B4711D8-1BEC-4F25-A169-5B353E7FD524}" dt="2021-10-01T14:04:27.616" v="97" actId="14100"/>
          <ac:picMkLst>
            <pc:docMk/>
            <pc:sldMk cId="869252336" sldId="283"/>
            <ac:picMk id="1030" creationId="{4816CB0E-226E-4360-AE40-BDF9057CDD90}"/>
          </ac:picMkLst>
        </pc:picChg>
        <pc:picChg chg="add mod">
          <ac:chgData name="Yan Sun" userId="e9bd30de-b870-460b-98e6-f157cabc3c19" providerId="ADAL" clId="{1B4711D8-1BEC-4F25-A169-5B353E7FD524}" dt="2021-10-01T14:04:08.154" v="90" actId="14100"/>
          <ac:picMkLst>
            <pc:docMk/>
            <pc:sldMk cId="869252336" sldId="283"/>
            <ac:picMk id="1032" creationId="{B92B0BE3-3A82-43A9-A2FE-E6FB93EE64C6}"/>
          </ac:picMkLst>
        </pc:picChg>
        <pc:picChg chg="add del">
          <ac:chgData name="Yan Sun" userId="e9bd30de-b870-460b-98e6-f157cabc3c19" providerId="ADAL" clId="{1B4711D8-1BEC-4F25-A169-5B353E7FD524}" dt="2021-10-01T14:00:55.816" v="36" actId="478"/>
          <ac:picMkLst>
            <pc:docMk/>
            <pc:sldMk cId="869252336" sldId="283"/>
            <ac:picMk id="1034" creationId="{4936F229-81DF-4F4C-8D32-FED0EA4C0BA4}"/>
          </ac:picMkLst>
        </pc:picChg>
        <pc:picChg chg="add mod">
          <ac:chgData name="Yan Sun" userId="e9bd30de-b870-460b-98e6-f157cabc3c19" providerId="ADAL" clId="{1B4711D8-1BEC-4F25-A169-5B353E7FD524}" dt="2021-10-01T14:07:40.912" v="145" actId="1076"/>
          <ac:picMkLst>
            <pc:docMk/>
            <pc:sldMk cId="869252336" sldId="283"/>
            <ac:picMk id="1036" creationId="{DEDFC389-7BB6-423D-AF27-2D1FCEE91594}"/>
          </ac:picMkLst>
        </pc:picChg>
        <pc:picChg chg="add mod">
          <ac:chgData name="Yan Sun" userId="e9bd30de-b870-460b-98e6-f157cabc3c19" providerId="ADAL" clId="{1B4711D8-1BEC-4F25-A169-5B353E7FD524}" dt="2021-10-01T14:04:40.680" v="99" actId="14100"/>
          <ac:picMkLst>
            <pc:docMk/>
            <pc:sldMk cId="869252336" sldId="283"/>
            <ac:picMk id="1038" creationId="{D98509C7-63D0-4EFF-A085-2BD7A585F5AD}"/>
          </ac:picMkLst>
        </pc:picChg>
        <pc:picChg chg="add mod">
          <ac:chgData name="Yan Sun" userId="e9bd30de-b870-460b-98e6-f157cabc3c19" providerId="ADAL" clId="{1B4711D8-1BEC-4F25-A169-5B353E7FD524}" dt="2021-10-01T14:05:16.912" v="110" actId="1076"/>
          <ac:picMkLst>
            <pc:docMk/>
            <pc:sldMk cId="869252336" sldId="283"/>
            <ac:picMk id="1040" creationId="{2F0936C0-A6C8-4D2A-8E94-25913B86E575}"/>
          </ac:picMkLst>
        </pc:picChg>
        <pc:picChg chg="add mod">
          <ac:chgData name="Yan Sun" userId="e9bd30de-b870-460b-98e6-f157cabc3c19" providerId="ADAL" clId="{1B4711D8-1BEC-4F25-A169-5B353E7FD524}" dt="2021-10-01T14:05:16.912" v="110" actId="1076"/>
          <ac:picMkLst>
            <pc:docMk/>
            <pc:sldMk cId="869252336" sldId="283"/>
            <ac:picMk id="1042" creationId="{341C8718-5B7A-41BC-BEE9-92F139CACE69}"/>
          </ac:picMkLst>
        </pc:picChg>
        <pc:picChg chg="add mod">
          <ac:chgData name="Yan Sun" userId="e9bd30de-b870-460b-98e6-f157cabc3c19" providerId="ADAL" clId="{1B4711D8-1BEC-4F25-A169-5B353E7FD524}" dt="2021-10-01T14:04:19.100" v="94" actId="14100"/>
          <ac:picMkLst>
            <pc:docMk/>
            <pc:sldMk cId="869252336" sldId="283"/>
            <ac:picMk id="1044" creationId="{FAEE2F10-0F9C-49D1-946F-13E743718957}"/>
          </ac:picMkLst>
        </pc:picChg>
        <pc:picChg chg="add mod">
          <ac:chgData name="Yan Sun" userId="e9bd30de-b870-460b-98e6-f157cabc3c19" providerId="ADAL" clId="{1B4711D8-1BEC-4F25-A169-5B353E7FD524}" dt="2021-10-01T14:05:16.912" v="110" actId="1076"/>
          <ac:picMkLst>
            <pc:docMk/>
            <pc:sldMk cId="869252336" sldId="283"/>
            <ac:picMk id="1046" creationId="{0407BD35-BC35-48C9-B3E6-B0AF3D09BF65}"/>
          </ac:picMkLst>
        </pc:picChg>
      </pc:sldChg>
      <pc:sldChg chg="addSp delSp modSp add mod ord modAnim">
        <pc:chgData name="Yan Sun" userId="e9bd30de-b870-460b-98e6-f157cabc3c19" providerId="ADAL" clId="{1B4711D8-1BEC-4F25-A169-5B353E7FD524}" dt="2021-10-01T14:56:32.432" v="1021"/>
        <pc:sldMkLst>
          <pc:docMk/>
          <pc:sldMk cId="1317656764" sldId="284"/>
        </pc:sldMkLst>
        <pc:spChg chg="mod">
          <ac:chgData name="Yan Sun" userId="e9bd30de-b870-460b-98e6-f157cabc3c19" providerId="ADAL" clId="{1B4711D8-1BEC-4F25-A169-5B353E7FD524}" dt="2021-10-01T14:31:15.395" v="670" actId="20577"/>
          <ac:spMkLst>
            <pc:docMk/>
            <pc:sldMk cId="1317656764" sldId="284"/>
            <ac:spMk id="2" creationId="{FEA6B6A5-AF0A-4FB5-B25B-0DF721176A15}"/>
          </ac:spMkLst>
        </pc:spChg>
        <pc:spChg chg="mod">
          <ac:chgData name="Yan Sun" userId="e9bd30de-b870-460b-98e6-f157cabc3c19" providerId="ADAL" clId="{1B4711D8-1BEC-4F25-A169-5B353E7FD524}" dt="2021-10-01T14:29:19.382" v="658" actId="20577"/>
          <ac:spMkLst>
            <pc:docMk/>
            <pc:sldMk cId="1317656764" sldId="284"/>
            <ac:spMk id="7" creationId="{ADE1F972-6E77-47AC-AD52-3F848AB210DD}"/>
          </ac:spMkLst>
        </pc:spChg>
        <pc:spChg chg="del">
          <ac:chgData name="Yan Sun" userId="e9bd30de-b870-460b-98e6-f157cabc3c19" providerId="ADAL" clId="{1B4711D8-1BEC-4F25-A169-5B353E7FD524}" dt="2021-10-01T14:28:24.182" v="551" actId="478"/>
          <ac:spMkLst>
            <pc:docMk/>
            <pc:sldMk cId="1317656764" sldId="284"/>
            <ac:spMk id="9" creationId="{ACA9E739-8C57-40D5-90EC-6FFC149D325E}"/>
          </ac:spMkLst>
        </pc:spChg>
        <pc:spChg chg="add mod">
          <ac:chgData name="Yan Sun" userId="e9bd30de-b870-460b-98e6-f157cabc3c19" providerId="ADAL" clId="{1B4711D8-1BEC-4F25-A169-5B353E7FD524}" dt="2021-10-01T14:30:48.777" v="666" actId="1076"/>
          <ac:spMkLst>
            <pc:docMk/>
            <pc:sldMk cId="1317656764" sldId="284"/>
            <ac:spMk id="10" creationId="{2357E84F-5D1C-4F83-A61B-BDF79B2B218A}"/>
          </ac:spMkLst>
        </pc:spChg>
        <pc:spChg chg="add mod">
          <ac:chgData name="Yan Sun" userId="e9bd30de-b870-460b-98e6-f157cabc3c19" providerId="ADAL" clId="{1B4711D8-1BEC-4F25-A169-5B353E7FD524}" dt="2021-10-01T14:30:58.139" v="667" actId="1076"/>
          <ac:spMkLst>
            <pc:docMk/>
            <pc:sldMk cId="1317656764" sldId="284"/>
            <ac:spMk id="11" creationId="{CC278BBC-309B-4A30-8FA2-855EF7F19793}"/>
          </ac:spMkLst>
        </pc:spChg>
        <pc:graphicFrameChg chg="add mod">
          <ac:chgData name="Yan Sun" userId="e9bd30de-b870-460b-98e6-f157cabc3c19" providerId="ADAL" clId="{1B4711D8-1BEC-4F25-A169-5B353E7FD524}" dt="2021-10-01T14:30:09.597" v="659"/>
          <ac:graphicFrameMkLst>
            <pc:docMk/>
            <pc:sldMk cId="1317656764" sldId="284"/>
            <ac:graphicFrameMk id="8" creationId="{625D37DB-4972-4156-A39C-138D8A3458F1}"/>
          </ac:graphicFrameMkLst>
        </pc:graphicFrameChg>
        <pc:graphicFrameChg chg="add mod">
          <ac:chgData name="Yan Sun" userId="e9bd30de-b870-460b-98e6-f157cabc3c19" providerId="ADAL" clId="{1B4711D8-1BEC-4F25-A169-5B353E7FD524}" dt="2021-10-01T14:30:58.139" v="667" actId="1076"/>
          <ac:graphicFrameMkLst>
            <pc:docMk/>
            <pc:sldMk cId="1317656764" sldId="284"/>
            <ac:graphicFrameMk id="12" creationId="{E5A9A302-812C-497A-829A-8CA19E64F1A9}"/>
          </ac:graphicFrameMkLst>
        </pc:graphicFrameChg>
        <pc:graphicFrameChg chg="add mod">
          <ac:chgData name="Yan Sun" userId="e9bd30de-b870-460b-98e6-f157cabc3c19" providerId="ADAL" clId="{1B4711D8-1BEC-4F25-A169-5B353E7FD524}" dt="2021-10-01T14:30:58.139" v="667" actId="1076"/>
          <ac:graphicFrameMkLst>
            <pc:docMk/>
            <pc:sldMk cId="1317656764" sldId="284"/>
            <ac:graphicFrameMk id="13" creationId="{979B3175-5D4E-486B-B6B3-6C80251D4788}"/>
          </ac:graphicFrameMkLst>
        </pc:graphicFrameChg>
        <pc:picChg chg="del mod">
          <ac:chgData name="Yan Sun" userId="e9bd30de-b870-460b-98e6-f157cabc3c19" providerId="ADAL" clId="{1B4711D8-1BEC-4F25-A169-5B353E7FD524}" dt="2021-10-01T14:29:02.159" v="605" actId="478"/>
          <ac:picMkLst>
            <pc:docMk/>
            <pc:sldMk cId="1317656764" sldId="284"/>
            <ac:picMk id="1026" creationId="{8DE3B4D5-8668-4FCD-8FC3-7B1310E8C201}"/>
          </ac:picMkLst>
        </pc:picChg>
        <pc:picChg chg="del">
          <ac:chgData name="Yan Sun" userId="e9bd30de-b870-460b-98e6-f157cabc3c19" providerId="ADAL" clId="{1B4711D8-1BEC-4F25-A169-5B353E7FD524}" dt="2021-10-01T14:28:22.626" v="550" actId="478"/>
          <ac:picMkLst>
            <pc:docMk/>
            <pc:sldMk cId="1317656764" sldId="284"/>
            <ac:picMk id="1028" creationId="{FAEC2979-27BC-4FB0-837A-99C6AF684E0F}"/>
          </ac:picMkLst>
        </pc:picChg>
      </pc:sldChg>
      <pc:sldChg chg="add del">
        <pc:chgData name="Yan Sun" userId="e9bd30de-b870-460b-98e6-f157cabc3c19" providerId="ADAL" clId="{1B4711D8-1BEC-4F25-A169-5B353E7FD524}" dt="2021-10-01T14:09:12.030" v="161"/>
        <pc:sldMkLst>
          <pc:docMk/>
          <pc:sldMk cId="2707627139" sldId="284"/>
        </pc:sldMkLst>
      </pc:sldChg>
      <pc:sldChg chg="addSp delSp modSp add mod">
        <pc:chgData name="Yan Sun" userId="e9bd30de-b870-460b-98e6-f157cabc3c19" providerId="ADAL" clId="{1B4711D8-1BEC-4F25-A169-5B353E7FD524}" dt="2021-10-01T14:50:06.320" v="938" actId="1036"/>
        <pc:sldMkLst>
          <pc:docMk/>
          <pc:sldMk cId="3495425401" sldId="285"/>
        </pc:sldMkLst>
        <pc:spChg chg="mod">
          <ac:chgData name="Yan Sun" userId="e9bd30de-b870-460b-98e6-f157cabc3c19" providerId="ADAL" clId="{1B4711D8-1BEC-4F25-A169-5B353E7FD524}" dt="2021-10-01T14:35:52.096" v="794" actId="20577"/>
          <ac:spMkLst>
            <pc:docMk/>
            <pc:sldMk cId="3495425401" sldId="285"/>
            <ac:spMk id="2" creationId="{FEA6B6A5-AF0A-4FB5-B25B-0DF721176A15}"/>
          </ac:spMkLst>
        </pc:spChg>
        <pc:spChg chg="add del mod">
          <ac:chgData name="Yan Sun" userId="e9bd30de-b870-460b-98e6-f157cabc3c19" providerId="ADAL" clId="{1B4711D8-1BEC-4F25-A169-5B353E7FD524}" dt="2021-10-01T14:32:11.944" v="697" actId="478"/>
          <ac:spMkLst>
            <pc:docMk/>
            <pc:sldMk cId="3495425401" sldId="285"/>
            <ac:spMk id="5" creationId="{C0D2ED70-3F0E-45E1-9E20-16C87468749E}"/>
          </ac:spMkLst>
        </pc:spChg>
        <pc:spChg chg="del">
          <ac:chgData name="Yan Sun" userId="e9bd30de-b870-460b-98e6-f157cabc3c19" providerId="ADAL" clId="{1B4711D8-1BEC-4F25-A169-5B353E7FD524}" dt="2021-10-01T14:31:58.817" v="695" actId="478"/>
          <ac:spMkLst>
            <pc:docMk/>
            <pc:sldMk cId="3495425401" sldId="285"/>
            <ac:spMk id="7" creationId="{ADE1F972-6E77-47AC-AD52-3F848AB210DD}"/>
          </ac:spMkLst>
        </pc:spChg>
        <pc:spChg chg="mod">
          <ac:chgData name="Yan Sun" userId="e9bd30de-b870-460b-98e6-f157cabc3c19" providerId="ADAL" clId="{1B4711D8-1BEC-4F25-A169-5B353E7FD524}" dt="2021-10-01T14:35:21.978" v="731" actId="1076"/>
          <ac:spMkLst>
            <pc:docMk/>
            <pc:sldMk cId="3495425401" sldId="285"/>
            <ac:spMk id="9" creationId="{ACA9E739-8C57-40D5-90EC-6FFC149D325E}"/>
          </ac:spMkLst>
        </pc:spChg>
        <pc:spChg chg="add mod">
          <ac:chgData name="Yan Sun" userId="e9bd30de-b870-460b-98e6-f157cabc3c19" providerId="ADAL" clId="{1B4711D8-1BEC-4F25-A169-5B353E7FD524}" dt="2021-10-01T14:35:17.806" v="730" actId="14100"/>
          <ac:spMkLst>
            <pc:docMk/>
            <pc:sldMk cId="3495425401" sldId="285"/>
            <ac:spMk id="10" creationId="{37D0CAAF-170A-404C-850D-811D9C29392A}"/>
          </ac:spMkLst>
        </pc:spChg>
        <pc:picChg chg="add mod">
          <ac:chgData name="Yan Sun" userId="e9bd30de-b870-460b-98e6-f157cabc3c19" providerId="ADAL" clId="{1B4711D8-1BEC-4F25-A169-5B353E7FD524}" dt="2021-10-01T14:50:06.320" v="938" actId="1036"/>
          <ac:picMkLst>
            <pc:docMk/>
            <pc:sldMk cId="3495425401" sldId="285"/>
            <ac:picMk id="8" creationId="{0C05CBDD-F12C-447F-B1F5-2DE3C8F68780}"/>
          </ac:picMkLst>
        </pc:picChg>
        <pc:picChg chg="add mod">
          <ac:chgData name="Yan Sun" userId="e9bd30de-b870-460b-98e6-f157cabc3c19" providerId="ADAL" clId="{1B4711D8-1BEC-4F25-A169-5B353E7FD524}" dt="2021-10-01T14:50:06.320" v="938" actId="1036"/>
          <ac:picMkLst>
            <pc:docMk/>
            <pc:sldMk cId="3495425401" sldId="285"/>
            <ac:picMk id="11" creationId="{40670713-AA03-44A2-92BB-6AD799B3CE39}"/>
          </ac:picMkLst>
        </pc:picChg>
        <pc:picChg chg="del">
          <ac:chgData name="Yan Sun" userId="e9bd30de-b870-460b-98e6-f157cabc3c19" providerId="ADAL" clId="{1B4711D8-1BEC-4F25-A169-5B353E7FD524}" dt="2021-10-01T14:31:57.111" v="694" actId="478"/>
          <ac:picMkLst>
            <pc:docMk/>
            <pc:sldMk cId="3495425401" sldId="285"/>
            <ac:picMk id="1026" creationId="{8DE3B4D5-8668-4FCD-8FC3-7B1310E8C201}"/>
          </ac:picMkLst>
        </pc:picChg>
        <pc:picChg chg="mod">
          <ac:chgData name="Yan Sun" userId="e9bd30de-b870-460b-98e6-f157cabc3c19" providerId="ADAL" clId="{1B4711D8-1BEC-4F25-A169-5B353E7FD524}" dt="2021-10-01T14:35:02.187" v="724" actId="1076"/>
          <ac:picMkLst>
            <pc:docMk/>
            <pc:sldMk cId="3495425401" sldId="285"/>
            <ac:picMk id="1028" creationId="{FAEC2979-27BC-4FB0-837A-99C6AF684E0F}"/>
          </ac:picMkLst>
        </pc:picChg>
      </pc:sldChg>
      <pc:sldChg chg="addSp delSp modSp add mod">
        <pc:chgData name="Yan Sun" userId="e9bd30de-b870-460b-98e6-f157cabc3c19" providerId="ADAL" clId="{1B4711D8-1BEC-4F25-A169-5B353E7FD524}" dt="2021-10-01T14:39:30.792" v="833" actId="14100"/>
        <pc:sldMkLst>
          <pc:docMk/>
          <pc:sldMk cId="2995495675" sldId="286"/>
        </pc:sldMkLst>
        <pc:spChg chg="mod">
          <ac:chgData name="Yan Sun" userId="e9bd30de-b870-460b-98e6-f157cabc3c19" providerId="ADAL" clId="{1B4711D8-1BEC-4F25-A169-5B353E7FD524}" dt="2021-10-01T14:37:20.888" v="824" actId="20577"/>
          <ac:spMkLst>
            <pc:docMk/>
            <pc:sldMk cId="2995495675" sldId="286"/>
            <ac:spMk id="2" creationId="{FEA6B6A5-AF0A-4FB5-B25B-0DF721176A15}"/>
          </ac:spMkLst>
        </pc:spChg>
        <pc:spChg chg="add del mod">
          <ac:chgData name="Yan Sun" userId="e9bd30de-b870-460b-98e6-f157cabc3c19" providerId="ADAL" clId="{1B4711D8-1BEC-4F25-A169-5B353E7FD524}" dt="2021-10-01T14:39:13.631" v="829" actId="478"/>
          <ac:spMkLst>
            <pc:docMk/>
            <pc:sldMk cId="2995495675" sldId="286"/>
            <ac:spMk id="5" creationId="{F1345E6F-EBD0-4651-A188-C3A209AE23C7}"/>
          </ac:spMkLst>
        </pc:spChg>
        <pc:spChg chg="del">
          <ac:chgData name="Yan Sun" userId="e9bd30de-b870-460b-98e6-f157cabc3c19" providerId="ADAL" clId="{1B4711D8-1BEC-4F25-A169-5B353E7FD524}" dt="2021-10-01T14:39:07.615" v="826" actId="478"/>
          <ac:spMkLst>
            <pc:docMk/>
            <pc:sldMk cId="2995495675" sldId="286"/>
            <ac:spMk id="7" creationId="{ADE1F972-6E77-47AC-AD52-3F848AB210DD}"/>
          </ac:spMkLst>
        </pc:spChg>
        <pc:grpChg chg="add mod">
          <ac:chgData name="Yan Sun" userId="e9bd30de-b870-460b-98e6-f157cabc3c19" providerId="ADAL" clId="{1B4711D8-1BEC-4F25-A169-5B353E7FD524}" dt="2021-10-01T14:39:30.792" v="833" actId="14100"/>
          <ac:grpSpMkLst>
            <pc:docMk/>
            <pc:sldMk cId="2995495675" sldId="286"/>
            <ac:grpSpMk id="10" creationId="{98BBC1BB-02F6-4221-92FA-92AFDE2967FF}"/>
          </ac:grpSpMkLst>
        </pc:grpChg>
        <pc:picChg chg="add mod">
          <ac:chgData name="Yan Sun" userId="e9bd30de-b870-460b-98e6-f157cabc3c19" providerId="ADAL" clId="{1B4711D8-1BEC-4F25-A169-5B353E7FD524}" dt="2021-10-01T14:39:20.613" v="831" actId="14100"/>
          <ac:picMkLst>
            <pc:docMk/>
            <pc:sldMk cId="2995495675" sldId="286"/>
            <ac:picMk id="8" creationId="{CE31F678-E5EB-4235-A3F4-575CE6C82F4F}"/>
          </ac:picMkLst>
        </pc:picChg>
        <pc:picChg chg="add mod">
          <ac:chgData name="Yan Sun" userId="e9bd30de-b870-460b-98e6-f157cabc3c19" providerId="ADAL" clId="{1B4711D8-1BEC-4F25-A169-5B353E7FD524}" dt="2021-10-01T14:39:27.413" v="832" actId="14100"/>
          <ac:picMkLst>
            <pc:docMk/>
            <pc:sldMk cId="2995495675" sldId="286"/>
            <ac:picMk id="9" creationId="{43FE970F-053B-4277-9C06-D4B9EB7FEABE}"/>
          </ac:picMkLst>
        </pc:picChg>
        <pc:picChg chg="mod">
          <ac:chgData name="Yan Sun" userId="e9bd30de-b870-460b-98e6-f157cabc3c19" providerId="ADAL" clId="{1B4711D8-1BEC-4F25-A169-5B353E7FD524}" dt="2021-10-01T14:39:08.051" v="827"/>
          <ac:picMkLst>
            <pc:docMk/>
            <pc:sldMk cId="2995495675" sldId="286"/>
            <ac:picMk id="11" creationId="{DDBC3F5C-0B14-4C35-8906-9E3FFE6BFFF7}"/>
          </ac:picMkLst>
        </pc:picChg>
        <pc:picChg chg="mod">
          <ac:chgData name="Yan Sun" userId="e9bd30de-b870-460b-98e6-f157cabc3c19" providerId="ADAL" clId="{1B4711D8-1BEC-4F25-A169-5B353E7FD524}" dt="2021-10-01T14:39:08.051" v="827"/>
          <ac:picMkLst>
            <pc:docMk/>
            <pc:sldMk cId="2995495675" sldId="286"/>
            <ac:picMk id="12" creationId="{0134A819-824F-4014-88B4-6639FF45CFB5}"/>
          </ac:picMkLst>
        </pc:picChg>
        <pc:picChg chg="del">
          <ac:chgData name="Yan Sun" userId="e9bd30de-b870-460b-98e6-f157cabc3c19" providerId="ADAL" clId="{1B4711D8-1BEC-4F25-A169-5B353E7FD524}" dt="2021-10-01T14:39:04.910" v="825" actId="478"/>
          <ac:picMkLst>
            <pc:docMk/>
            <pc:sldMk cId="2995495675" sldId="286"/>
            <ac:picMk id="2050" creationId="{393BF825-DC47-47F1-8569-904032B1579B}"/>
          </ac:picMkLst>
        </pc:picChg>
      </pc:sldChg>
      <pc:sldChg chg="addSp delSp modSp add mod ord">
        <pc:chgData name="Yan Sun" userId="e9bd30de-b870-460b-98e6-f157cabc3c19" providerId="ADAL" clId="{1B4711D8-1BEC-4F25-A169-5B353E7FD524}" dt="2021-10-01T14:59:41.052" v="1042"/>
        <pc:sldMkLst>
          <pc:docMk/>
          <pc:sldMk cId="3684459721" sldId="287"/>
        </pc:sldMkLst>
        <pc:spChg chg="mod">
          <ac:chgData name="Yan Sun" userId="e9bd30de-b870-460b-98e6-f157cabc3c19" providerId="ADAL" clId="{1B4711D8-1BEC-4F25-A169-5B353E7FD524}" dt="2021-10-01T14:46:35.736" v="907" actId="20577"/>
          <ac:spMkLst>
            <pc:docMk/>
            <pc:sldMk cId="3684459721" sldId="287"/>
            <ac:spMk id="2" creationId="{FEA6B6A5-AF0A-4FB5-B25B-0DF721176A15}"/>
          </ac:spMkLst>
        </pc:spChg>
        <pc:spChg chg="del">
          <ac:chgData name="Yan Sun" userId="e9bd30de-b870-460b-98e6-f157cabc3c19" providerId="ADAL" clId="{1B4711D8-1BEC-4F25-A169-5B353E7FD524}" dt="2021-10-01T14:42:31.602" v="878" actId="478"/>
          <ac:spMkLst>
            <pc:docMk/>
            <pc:sldMk cId="3684459721" sldId="287"/>
            <ac:spMk id="9" creationId="{ACA9E739-8C57-40D5-90EC-6FFC149D325E}"/>
          </ac:spMkLst>
        </pc:spChg>
        <pc:spChg chg="del">
          <ac:chgData name="Yan Sun" userId="e9bd30de-b870-460b-98e6-f157cabc3c19" providerId="ADAL" clId="{1B4711D8-1BEC-4F25-A169-5B353E7FD524}" dt="2021-10-01T14:42:33.408" v="879" actId="478"/>
          <ac:spMkLst>
            <pc:docMk/>
            <pc:sldMk cId="3684459721" sldId="287"/>
            <ac:spMk id="10" creationId="{37D0CAAF-170A-404C-850D-811D9C29392A}"/>
          </ac:spMkLst>
        </pc:spChg>
        <pc:spChg chg="mod topLvl">
          <ac:chgData name="Yan Sun" userId="e9bd30de-b870-460b-98e6-f157cabc3c19" providerId="ADAL" clId="{1B4711D8-1BEC-4F25-A169-5B353E7FD524}" dt="2021-10-01T14:43:54.932" v="886" actId="165"/>
          <ac:spMkLst>
            <pc:docMk/>
            <pc:sldMk cId="3684459721" sldId="287"/>
            <ac:spMk id="15" creationId="{C183AE05-23FF-4DAD-994F-DB88569819C5}"/>
          </ac:spMkLst>
        </pc:spChg>
        <pc:spChg chg="del mod topLvl">
          <ac:chgData name="Yan Sun" userId="e9bd30de-b870-460b-98e6-f157cabc3c19" providerId="ADAL" clId="{1B4711D8-1BEC-4F25-A169-5B353E7FD524}" dt="2021-10-01T14:44:11.001" v="890" actId="478"/>
          <ac:spMkLst>
            <pc:docMk/>
            <pc:sldMk cId="3684459721" sldId="287"/>
            <ac:spMk id="16" creationId="{C1A546D5-0E0F-461B-8213-99EAA080BA66}"/>
          </ac:spMkLst>
        </pc:spChg>
        <pc:grpChg chg="add del mod">
          <ac:chgData name="Yan Sun" userId="e9bd30de-b870-460b-98e6-f157cabc3c19" providerId="ADAL" clId="{1B4711D8-1BEC-4F25-A169-5B353E7FD524}" dt="2021-10-01T14:43:54.932" v="886" actId="165"/>
          <ac:grpSpMkLst>
            <pc:docMk/>
            <pc:sldMk cId="3684459721" sldId="287"/>
            <ac:grpSpMk id="13" creationId="{D8C8BEFA-C040-45FA-A31A-80D1E6CDE18C}"/>
          </ac:grpSpMkLst>
        </pc:grpChg>
        <pc:picChg chg="add del mod">
          <ac:chgData name="Yan Sun" userId="e9bd30de-b870-460b-98e6-f157cabc3c19" providerId="ADAL" clId="{1B4711D8-1BEC-4F25-A169-5B353E7FD524}" dt="2021-10-01T14:59:33.696" v="1040" actId="1038"/>
          <ac:picMkLst>
            <pc:docMk/>
            <pc:sldMk cId="3684459721" sldId="287"/>
            <ac:picMk id="5" creationId="{28003BE1-3763-4F70-9A12-FF85B7B461E9}"/>
          </ac:picMkLst>
        </pc:picChg>
        <pc:picChg chg="add mod">
          <ac:chgData name="Yan Sun" userId="e9bd30de-b870-460b-98e6-f157cabc3c19" providerId="ADAL" clId="{1B4711D8-1BEC-4F25-A169-5B353E7FD524}" dt="2021-10-01T14:59:33.696" v="1040" actId="1038"/>
          <ac:picMkLst>
            <pc:docMk/>
            <pc:sldMk cId="3684459721" sldId="287"/>
            <ac:picMk id="7" creationId="{C9E38DB9-43CA-482F-B9F0-A3E5032629B7}"/>
          </ac:picMkLst>
        </pc:picChg>
        <pc:picChg chg="del">
          <ac:chgData name="Yan Sun" userId="e9bd30de-b870-460b-98e6-f157cabc3c19" providerId="ADAL" clId="{1B4711D8-1BEC-4F25-A169-5B353E7FD524}" dt="2021-10-01T14:42:34.750" v="881" actId="478"/>
          <ac:picMkLst>
            <pc:docMk/>
            <pc:sldMk cId="3684459721" sldId="287"/>
            <ac:picMk id="8" creationId="{0C05CBDD-F12C-447F-B1F5-2DE3C8F68780}"/>
          </ac:picMkLst>
        </pc:picChg>
        <pc:picChg chg="del">
          <ac:chgData name="Yan Sun" userId="e9bd30de-b870-460b-98e6-f157cabc3c19" providerId="ADAL" clId="{1B4711D8-1BEC-4F25-A169-5B353E7FD524}" dt="2021-10-01T14:42:34.087" v="880" actId="478"/>
          <ac:picMkLst>
            <pc:docMk/>
            <pc:sldMk cId="3684459721" sldId="287"/>
            <ac:picMk id="11" creationId="{40670713-AA03-44A2-92BB-6AD799B3CE39}"/>
          </ac:picMkLst>
        </pc:picChg>
        <pc:picChg chg="add mod">
          <ac:chgData name="Yan Sun" userId="e9bd30de-b870-460b-98e6-f157cabc3c19" providerId="ADAL" clId="{1B4711D8-1BEC-4F25-A169-5B353E7FD524}" dt="2021-10-01T14:59:33.696" v="1040" actId="1038"/>
          <ac:picMkLst>
            <pc:docMk/>
            <pc:sldMk cId="3684459721" sldId="287"/>
            <ac:picMk id="12" creationId="{7DC93C20-BCDA-484C-9909-DCD7A0F484DC}"/>
          </ac:picMkLst>
        </pc:picChg>
        <pc:picChg chg="add del mod topLvl">
          <ac:chgData name="Yan Sun" userId="e9bd30de-b870-460b-98e6-f157cabc3c19" providerId="ADAL" clId="{1B4711D8-1BEC-4F25-A169-5B353E7FD524}" dt="2021-10-01T14:58:59.534" v="1026" actId="478"/>
          <ac:picMkLst>
            <pc:docMk/>
            <pc:sldMk cId="3684459721" sldId="287"/>
            <ac:picMk id="14" creationId="{D6E32E33-1065-4470-AED2-5098A2CA20EC}"/>
          </ac:picMkLst>
        </pc:picChg>
        <pc:picChg chg="del">
          <ac:chgData name="Yan Sun" userId="e9bd30de-b870-460b-98e6-f157cabc3c19" providerId="ADAL" clId="{1B4711D8-1BEC-4F25-A169-5B353E7FD524}" dt="2021-10-01T14:42:35.239" v="882" actId="478"/>
          <ac:picMkLst>
            <pc:docMk/>
            <pc:sldMk cId="3684459721" sldId="287"/>
            <ac:picMk id="1028" creationId="{FAEC2979-27BC-4FB0-837A-99C6AF684E0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640AE35-B825-46EB-87BD-6D10B3B3BE0E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8E58B4-9497-4B84-8EF9-68D0FC392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6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70C6-9A65-4F14-99B4-7BCA4CB2F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5097"/>
            <a:ext cx="9144000" cy="220486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D79AD9-1EB9-48CF-B8F9-981A596B9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0C0C-AE60-4A6E-A150-C52782E4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DBF87-FE34-4E61-B9D6-25B74C2F0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90948-AF34-4B01-B245-A615334B7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32897-5EF0-499B-B02F-54360F9EA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01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607AEE-EF1A-4148-A76E-3EF18F6D1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3FF5D-64E0-4411-9A13-245F7AC50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BEE10-5946-4656-9D1D-F30B1EF6A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2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5F79-BDE0-4745-BF06-5ADD0198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F142E-103A-4295-9517-3DFE7888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E9874-9CA3-405E-A698-138E8E1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A702-F529-4FD3-AC2D-6625469D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22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ECD8E-5B2F-4BB5-9F54-A5603B3DE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5F790-A68C-4A26-85F7-DBFCA496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1EAB-4614-40E0-A0C4-E9B64F8D3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EB23-8BD2-45B6-976D-81DA600EF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3040"/>
            <a:ext cx="5181600" cy="4713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9992A-8AEC-4311-9A1C-923AE7D10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63040"/>
            <a:ext cx="5181600" cy="47139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61A86-25B9-4501-8DC4-0C0ADC72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7624" y="620793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E16B3-4E4C-4628-B075-BB6088B6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1207" y="623272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F797B-1E4E-4773-9A8E-738EC696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3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3F9E-997C-4819-8FCA-121C58D6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C5D82-222A-4039-88CD-EAD92FFB7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9877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02D84-5BDC-4A6D-8C2E-4E04D51EA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2430"/>
            <a:ext cx="5157787" cy="395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589D-37D3-473E-9088-EF88E2071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9877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88B575-4131-4146-A448-730515006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2430"/>
            <a:ext cx="5183188" cy="3957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2D6366-D5AD-4168-A2D0-491E1012A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41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015F-B8CA-45A8-89F2-F1820520D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083F8-07D6-47BE-8B46-D967A767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AB7155-47AD-4F36-995B-D083C587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A601-D1FB-4D2D-9D6C-13D63150C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338349"/>
            <a:ext cx="3932237" cy="9476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ACDD2-7479-42A4-8341-E86C2B675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8349"/>
            <a:ext cx="6172200" cy="45227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CA9F1-E443-43E2-863D-1EF119852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2378"/>
            <a:ext cx="3932237" cy="34666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839A2-696C-4CA3-A6C6-B895CF3D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579A-1BDD-4DFA-9EBE-E3CC98E79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6784"/>
            <a:ext cx="3932237" cy="9393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D32C9-2B1F-4B4B-AB27-57DE0C1C5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6784"/>
            <a:ext cx="6172200" cy="45642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5AC1A1-A57B-464B-803C-E57021F61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6124"/>
            <a:ext cx="3932237" cy="36328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4A1EB-7394-4C57-80B1-487A9C45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CC4C62-E7F3-4A88-9206-10A88D92A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D2649-4A50-4F96-B539-786BE7B5C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46415"/>
            <a:ext cx="10515600" cy="4730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D2934-ED8A-4C52-8D4F-D17BC887F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5694" y="6189322"/>
            <a:ext cx="3963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2A1CB-5DD7-4E17-ABFB-CE2BB2AFE1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52153-161B-4188-915A-6E572C7D35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0967" y="6130027"/>
            <a:ext cx="1875454" cy="769407"/>
          </a:xfrm>
          <a:prstGeom prst="rect">
            <a:avLst/>
          </a:prstGeom>
        </p:spPr>
      </p:pic>
      <p:pic>
        <p:nvPicPr>
          <p:cNvPr id="8" name="Content Placeholder 13" descr="A picture containing sky, table&#10;&#10;Description automatically generated">
            <a:extLst>
              <a:ext uri="{FF2B5EF4-FFF2-40B4-BE49-F238E27FC236}">
                <a16:creationId xmlns:a16="http://schemas.microsoft.com/office/drawing/2014/main" id="{F95849BF-4033-4E1F-B6D1-FFC384E391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803" y="6540759"/>
            <a:ext cx="1232497" cy="317241"/>
          </a:xfrm>
          <a:prstGeom prst="rect">
            <a:avLst/>
          </a:prstGeom>
        </p:spPr>
      </p:pic>
      <p:pic>
        <p:nvPicPr>
          <p:cNvPr id="9" name="Content Placeholder 13" descr="A picture containing sky, table&#10;&#10;Description automatically generated">
            <a:extLst>
              <a:ext uri="{FF2B5EF4-FFF2-40B4-BE49-F238E27FC236}">
                <a16:creationId xmlns:a16="http://schemas.microsoft.com/office/drawing/2014/main" id="{5AA45E63-DA63-490E-AA04-DAD2E84CE24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6540759"/>
            <a:ext cx="11224727" cy="317927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18217120-50F3-4817-BDE5-8EB95ECC8E9D}"/>
              </a:ext>
            </a:extLst>
          </p:cNvPr>
          <p:cNvSpPr/>
          <p:nvPr userDrawn="1"/>
        </p:nvSpPr>
        <p:spPr>
          <a:xfrm>
            <a:off x="838200" y="1231392"/>
            <a:ext cx="10515600" cy="45719"/>
          </a:xfrm>
          <a:prstGeom prst="flowChartProcess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3277B1CB-DFCF-4AD9-BB4C-DC4DE3332E3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283" y="6537779"/>
            <a:ext cx="1704336" cy="31414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23610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43E79-5D74-FDE8-7462-A4F7FBF0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7229"/>
            <a:ext cx="10515600" cy="2353524"/>
          </a:xfrm>
        </p:spPr>
        <p:txBody>
          <a:bodyPr>
            <a:normAutofit/>
          </a:bodyPr>
          <a:lstStyle/>
          <a:p>
            <a:r>
              <a:rPr lang="en-US" sz="3900" dirty="0"/>
              <a:t>Mislead Physical-Disruption Attacks by Preemptive Anti-Reconnaissance for Power Grids Cyber-Physical Infrastructures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16665-5624-50C9-6993-E0FE23BF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086543"/>
            <a:ext cx="10515600" cy="150018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Hui Lin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of Cyber-Physical Intelligence and Security (CYPHER)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Electrical, Computer, and Biomedical Engineering Department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Rhode Island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AED57-5F19-03A1-1C67-385682878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1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BF9A-6306-4F63-8B2B-63D7456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218B1C-431F-A23E-0725-6A3F36D1F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Cyber-Physical Systems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EA00A7-C837-6984-F676-055BA6E4315D}"/>
              </a:ext>
            </a:extLst>
          </p:cNvPr>
          <p:cNvGrpSpPr/>
          <p:nvPr/>
        </p:nvGrpSpPr>
        <p:grpSpPr>
          <a:xfrm>
            <a:off x="3109722" y="4391508"/>
            <a:ext cx="6229350" cy="1183562"/>
            <a:chOff x="1524237" y="3884653"/>
            <a:chExt cx="6229350" cy="1183562"/>
          </a:xfrm>
        </p:grpSpPr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503A4DCC-FDE7-025D-8B6A-4E6B756740AB}"/>
                </a:ext>
              </a:extLst>
            </p:cNvPr>
            <p:cNvSpPr/>
            <p:nvPr/>
          </p:nvSpPr>
          <p:spPr>
            <a:xfrm>
              <a:off x="1524237" y="3884653"/>
              <a:ext cx="6229350" cy="1183562"/>
            </a:xfrm>
            <a:prstGeom prst="cloud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663D9B-1F1A-8322-16E6-F70D588D3B7D}"/>
                </a:ext>
              </a:extLst>
            </p:cNvPr>
            <p:cNvSpPr txBox="1"/>
            <p:nvPr/>
          </p:nvSpPr>
          <p:spPr>
            <a:xfrm>
              <a:off x="3943575" y="4060935"/>
              <a:ext cx="13147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Control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Network</a:t>
              </a:r>
            </a:p>
          </p:txBody>
        </p:sp>
      </p:grpSp>
      <p:pic>
        <p:nvPicPr>
          <p:cNvPr id="13" name="Content Placeholder 13">
            <a:extLst>
              <a:ext uri="{FF2B5EF4-FFF2-40B4-BE49-F238E27FC236}">
                <a16:creationId xmlns:a16="http://schemas.microsoft.com/office/drawing/2014/main" id="{45975BAD-3100-9173-4596-C382A5D01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688" y="1540904"/>
            <a:ext cx="2403521" cy="13532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34AF07-75A8-D4EF-2602-911A0B142065}"/>
              </a:ext>
            </a:extLst>
          </p:cNvPr>
          <p:cNvSpPr/>
          <p:nvPr/>
        </p:nvSpPr>
        <p:spPr>
          <a:xfrm>
            <a:off x="4478792" y="3703320"/>
            <a:ext cx="3415322" cy="468411"/>
          </a:xfrm>
          <a:prstGeom prst="rect">
            <a:avLst/>
          </a:prstGeom>
          <a:gradFill rotWithShape="1">
            <a:gsLst>
              <a:gs pos="0">
                <a:srgbClr val="59B0B9">
                  <a:tint val="50000"/>
                  <a:satMod val="300000"/>
                </a:srgbClr>
              </a:gs>
              <a:gs pos="35000">
                <a:srgbClr val="59B0B9">
                  <a:tint val="37000"/>
                  <a:satMod val="300000"/>
                </a:srgbClr>
              </a:gs>
              <a:gs pos="100000">
                <a:srgbClr val="59B0B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59B0B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Control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563B4D-C6CB-EFF5-57DB-AD6EFBCDCFF6}"/>
              </a:ext>
            </a:extLst>
          </p:cNvPr>
          <p:cNvSpPr/>
          <p:nvPr/>
        </p:nvSpPr>
        <p:spPr>
          <a:xfrm>
            <a:off x="4470635" y="5760720"/>
            <a:ext cx="3415322" cy="515252"/>
          </a:xfrm>
          <a:prstGeom prst="rect">
            <a:avLst/>
          </a:prstGeom>
          <a:gradFill rotWithShape="1">
            <a:gsLst>
              <a:gs pos="0">
                <a:srgbClr val="A98D63">
                  <a:tint val="50000"/>
                  <a:satMod val="300000"/>
                </a:srgbClr>
              </a:gs>
              <a:gs pos="35000">
                <a:srgbClr val="A98D63">
                  <a:tint val="37000"/>
                  <a:satMod val="300000"/>
                </a:srgbClr>
              </a:gs>
              <a:gs pos="100000">
                <a:srgbClr val="A98D63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98D63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Physical Process</a:t>
            </a:r>
          </a:p>
        </p:txBody>
      </p:sp>
      <p:cxnSp>
        <p:nvCxnSpPr>
          <p:cNvPr id="16" name="Elbow Connector 14">
            <a:extLst>
              <a:ext uri="{FF2B5EF4-FFF2-40B4-BE49-F238E27FC236}">
                <a16:creationId xmlns:a16="http://schemas.microsoft.com/office/drawing/2014/main" id="{EE5AFC7A-FE0D-047A-7FDC-A8C1AA39D40E}"/>
              </a:ext>
            </a:extLst>
          </p:cNvPr>
          <p:cNvCxnSpPr>
            <a:stCxn id="14" idx="3"/>
            <a:endCxn id="15" idx="3"/>
          </p:cNvCxnSpPr>
          <p:nvPr/>
        </p:nvCxnSpPr>
        <p:spPr>
          <a:xfrm flipH="1">
            <a:off x="7885957" y="3937526"/>
            <a:ext cx="8157" cy="2080820"/>
          </a:xfrm>
          <a:prstGeom prst="bentConnector3">
            <a:avLst>
              <a:gd name="adj1" fmla="val -280250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BCAB27E8-4C3D-6C83-A9D6-2E7E0E07BC17}"/>
              </a:ext>
            </a:extLst>
          </p:cNvPr>
          <p:cNvCxnSpPr>
            <a:stCxn id="15" idx="1"/>
            <a:endCxn id="14" idx="1"/>
          </p:cNvCxnSpPr>
          <p:nvPr/>
        </p:nvCxnSpPr>
        <p:spPr>
          <a:xfrm rot="10800000" flipH="1">
            <a:off x="4470634" y="3937526"/>
            <a:ext cx="8157" cy="2080820"/>
          </a:xfrm>
          <a:prstGeom prst="bentConnector3">
            <a:avLst>
              <a:gd name="adj1" fmla="val -2802501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  <a:tailEnd type="triangle" w="lg" len="lg"/>
          </a:ln>
          <a:effectLst/>
        </p:spPr>
      </p:cxnSp>
      <p:pic>
        <p:nvPicPr>
          <p:cNvPr id="18" name="Picture 17" descr="gem-peapod-car-by-chrysler-llc-et008_027evsqu">
            <a:extLst>
              <a:ext uri="{FF2B5EF4-FFF2-40B4-BE49-F238E27FC236}">
                <a16:creationId xmlns:a16="http://schemas.microsoft.com/office/drawing/2014/main" id="{B2C2CF22-3DE4-148A-C0EF-CC442209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251" y="2788920"/>
            <a:ext cx="1583036" cy="135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medical-devices">
            <a:extLst>
              <a:ext uri="{FF2B5EF4-FFF2-40B4-BE49-F238E27FC236}">
                <a16:creationId xmlns:a16="http://schemas.microsoft.com/office/drawing/2014/main" id="{916B9AF6-70EB-ED0D-435C-45B6667F2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47" y="1647725"/>
            <a:ext cx="1654025" cy="124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smart1">
            <a:extLst>
              <a:ext uri="{FF2B5EF4-FFF2-40B4-BE49-F238E27FC236}">
                <a16:creationId xmlns:a16="http://schemas.microsoft.com/office/drawing/2014/main" id="{527EC7B9-5085-66C3-77E3-31245494B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20" y="2473530"/>
            <a:ext cx="1746683" cy="136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6E06896-8B96-96CF-39C8-31396BE272B2}"/>
              </a:ext>
            </a:extLst>
          </p:cNvPr>
          <p:cNvSpPr/>
          <p:nvPr/>
        </p:nvSpPr>
        <p:spPr>
          <a:xfrm>
            <a:off x="3530708" y="4643668"/>
            <a:ext cx="1257300" cy="430183"/>
          </a:xfrm>
          <a:prstGeom prst="rect">
            <a:avLst/>
          </a:prstGeom>
          <a:gradFill rotWithShape="1">
            <a:gsLst>
              <a:gs pos="0">
                <a:srgbClr val="A7C445">
                  <a:tint val="50000"/>
                  <a:satMod val="300000"/>
                </a:srgbClr>
              </a:gs>
              <a:gs pos="35000">
                <a:srgbClr val="A7C445">
                  <a:tint val="37000"/>
                  <a:satMod val="300000"/>
                </a:srgbClr>
              </a:gs>
              <a:gs pos="100000">
                <a:srgbClr val="A7C44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7C44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Sensor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724E9D-ECED-B464-5CE4-DB198E8C4A14}"/>
              </a:ext>
            </a:extLst>
          </p:cNvPr>
          <p:cNvSpPr/>
          <p:nvPr/>
        </p:nvSpPr>
        <p:spPr>
          <a:xfrm>
            <a:off x="7415022" y="4643668"/>
            <a:ext cx="1257300" cy="430183"/>
          </a:xfrm>
          <a:prstGeom prst="rect">
            <a:avLst/>
          </a:prstGeom>
          <a:gradFill rotWithShape="1">
            <a:gsLst>
              <a:gs pos="0">
                <a:srgbClr val="A7C445">
                  <a:tint val="50000"/>
                  <a:satMod val="300000"/>
                </a:srgbClr>
              </a:gs>
              <a:gs pos="35000">
                <a:srgbClr val="A7C445">
                  <a:tint val="37000"/>
                  <a:satMod val="300000"/>
                </a:srgbClr>
              </a:gs>
              <a:gs pos="100000">
                <a:srgbClr val="A7C445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A7C445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Actuator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17472B-61A7-2126-EB55-FBDC4142F11A}"/>
              </a:ext>
            </a:extLst>
          </p:cNvPr>
          <p:cNvSpPr txBox="1"/>
          <p:nvPr/>
        </p:nvSpPr>
        <p:spPr>
          <a:xfrm>
            <a:off x="1868433" y="3912751"/>
            <a:ext cx="1468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Automobile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D2CA86-C220-68FA-4366-16277C8AAD8C}"/>
              </a:ext>
            </a:extLst>
          </p:cNvPr>
          <p:cNvSpPr txBox="1"/>
          <p:nvPr/>
        </p:nvSpPr>
        <p:spPr>
          <a:xfrm>
            <a:off x="3374945" y="2865120"/>
            <a:ext cx="19255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Medical Device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E2DCD6-0C58-E1ED-D6B8-77420578B1B4}"/>
              </a:ext>
            </a:extLst>
          </p:cNvPr>
          <p:cNvSpPr txBox="1"/>
          <p:nvPr/>
        </p:nvSpPr>
        <p:spPr>
          <a:xfrm>
            <a:off x="6523914" y="288411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Power Grid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365D04-3A0E-8379-8E45-35A7C43092DE}"/>
              </a:ext>
            </a:extLst>
          </p:cNvPr>
          <p:cNvSpPr txBox="1"/>
          <p:nvPr/>
        </p:nvSpPr>
        <p:spPr>
          <a:xfrm>
            <a:off x="8918879" y="3786860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"/>
              </a:rPr>
              <a:t>Agriculture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4B61F0-7F92-0EAE-4574-356DACDEB174}"/>
              </a:ext>
            </a:extLst>
          </p:cNvPr>
          <p:cNvSpPr/>
          <p:nvPr/>
        </p:nvSpPr>
        <p:spPr>
          <a:xfrm>
            <a:off x="1711491" y="4677125"/>
            <a:ext cx="1463977" cy="565766"/>
          </a:xfrm>
          <a:prstGeom prst="rect">
            <a:avLst/>
          </a:prstGeom>
          <a:gradFill rotWithShape="1">
            <a:gsLst>
              <a:gs pos="0">
                <a:srgbClr val="E0773C">
                  <a:shade val="51000"/>
                  <a:satMod val="130000"/>
                </a:srgbClr>
              </a:gs>
              <a:gs pos="80000">
                <a:srgbClr val="E0773C">
                  <a:shade val="93000"/>
                  <a:satMod val="130000"/>
                </a:srgbClr>
              </a:gs>
              <a:gs pos="100000">
                <a:srgbClr val="E0773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077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Compromise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5EAA2F-9C71-F607-AEB1-A1C5475062A0}"/>
              </a:ext>
            </a:extLst>
          </p:cNvPr>
          <p:cNvSpPr/>
          <p:nvPr/>
        </p:nvSpPr>
        <p:spPr>
          <a:xfrm>
            <a:off x="8958072" y="4648329"/>
            <a:ext cx="1463977" cy="565766"/>
          </a:xfrm>
          <a:prstGeom prst="rect">
            <a:avLst/>
          </a:prstGeom>
          <a:gradFill rotWithShape="1">
            <a:gsLst>
              <a:gs pos="0">
                <a:srgbClr val="E0773C">
                  <a:shade val="51000"/>
                  <a:satMod val="130000"/>
                </a:srgbClr>
              </a:gs>
              <a:gs pos="80000">
                <a:srgbClr val="E0773C">
                  <a:shade val="93000"/>
                  <a:satMod val="130000"/>
                </a:srgbClr>
              </a:gs>
              <a:gs pos="100000">
                <a:srgbClr val="E0773C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E0773C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Compromise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Commands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6D8F5DB-B404-DD19-B132-85DDDB2CC0F8}"/>
              </a:ext>
            </a:extLst>
          </p:cNvPr>
          <p:cNvCxnSpPr>
            <a:stCxn id="10" idx="2"/>
          </p:cNvCxnSpPr>
          <p:nvPr/>
        </p:nvCxnSpPr>
        <p:spPr>
          <a:xfrm flipV="1">
            <a:off x="3129045" y="4391510"/>
            <a:ext cx="1030313" cy="5917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9DE41DC-5037-44DE-925D-21F1BFDF4E41}"/>
              </a:ext>
            </a:extLst>
          </p:cNvPr>
          <p:cNvCxnSpPr/>
          <p:nvPr/>
        </p:nvCxnSpPr>
        <p:spPr>
          <a:xfrm>
            <a:off x="3228716" y="5073851"/>
            <a:ext cx="930642" cy="40117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55A6A6-5DBF-7236-0D66-AFDE475B1F25}"/>
              </a:ext>
            </a:extLst>
          </p:cNvPr>
          <p:cNvCxnSpPr>
            <a:stCxn id="28" idx="1"/>
          </p:cNvCxnSpPr>
          <p:nvPr/>
        </p:nvCxnSpPr>
        <p:spPr>
          <a:xfrm flipH="1" flipV="1">
            <a:off x="8159394" y="4366932"/>
            <a:ext cx="798678" cy="56428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F859834-8F82-31CF-F381-8C06936A21F9}"/>
              </a:ext>
            </a:extLst>
          </p:cNvPr>
          <p:cNvCxnSpPr>
            <a:stCxn id="28" idx="1"/>
          </p:cNvCxnSpPr>
          <p:nvPr/>
        </p:nvCxnSpPr>
        <p:spPr>
          <a:xfrm flipH="1">
            <a:off x="8159394" y="4931212"/>
            <a:ext cx="798678" cy="519242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5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1F35-13F5-65A4-4926-3A526D2D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362884-2353-D790-AC4F-71B430EA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3</a:t>
            </a:fld>
            <a:endParaRPr lang="en-US"/>
          </a:p>
        </p:txBody>
      </p:sp>
      <p:pic>
        <p:nvPicPr>
          <p:cNvPr id="6" name="Content Placeholder 4" descr="Screen Shot 2016-01-27 at 12.37.59 PM.png">
            <a:extLst>
              <a:ext uri="{FF2B5EF4-FFF2-40B4-BE49-F238E27FC236}">
                <a16:creationId xmlns:a16="http://schemas.microsoft.com/office/drawing/2014/main" id="{4BBE2268-F65F-18DF-FCDD-F9E3082334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688" y="896112"/>
            <a:ext cx="8686800" cy="131136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F661B9E0-6664-485B-976B-5EBDC8CFB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13" y="5087112"/>
            <a:ext cx="6086475" cy="100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105381-150F-0032-494D-C36A4475B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93" y="2420112"/>
            <a:ext cx="5868219" cy="1209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C4249F-386D-3C6A-213F-3D78EE039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50" y="3258312"/>
            <a:ext cx="4210638" cy="905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15B17-5267-2DB2-DBC5-497049529A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566" y="4172712"/>
            <a:ext cx="5963482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6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07E2-7CDD-CC21-389B-D73012318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EE44DE-70E3-2E4E-CC5C-5EA566C08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6ECC40-05DD-18C0-B791-B8C8A4DC0BF0}"/>
              </a:ext>
            </a:extLst>
          </p:cNvPr>
          <p:cNvGrpSpPr/>
          <p:nvPr/>
        </p:nvGrpSpPr>
        <p:grpSpPr>
          <a:xfrm>
            <a:off x="6649986" y="1354015"/>
            <a:ext cx="4179374" cy="5137490"/>
            <a:chOff x="4732866" y="1214277"/>
            <a:chExt cx="3801534" cy="5137490"/>
          </a:xfrm>
        </p:grpSpPr>
        <p:pic>
          <p:nvPicPr>
            <p:cNvPr id="7" name="Picture 4" descr="Image result for FBI report clip">
              <a:extLst>
                <a:ext uri="{FF2B5EF4-FFF2-40B4-BE49-F238E27FC236}">
                  <a16:creationId xmlns:a16="http://schemas.microsoft.com/office/drawing/2014/main" id="{2182E6A6-AE64-616A-671F-FE98E49A1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0769" y="1378781"/>
              <a:ext cx="3763631" cy="4871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F289C7-B981-5BB1-395C-45343BAC7EB3}"/>
                </a:ext>
              </a:extLst>
            </p:cNvPr>
            <p:cNvSpPr/>
            <p:nvPr/>
          </p:nvSpPr>
          <p:spPr>
            <a:xfrm>
              <a:off x="4732866" y="1214277"/>
              <a:ext cx="3646445" cy="5137490"/>
            </a:xfrm>
            <a:prstGeom prst="rect">
              <a:avLst/>
            </a:prstGeom>
            <a:solidFill>
              <a:schemeClr val="lt1">
                <a:alpha val="70000"/>
              </a:schemeClr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9513670-FC07-176E-ED1E-8D2748F13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5" y="3427250"/>
            <a:ext cx="3921165" cy="269099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AFD167-CE53-7415-B0C7-82082BD63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220" y="3176267"/>
            <a:ext cx="584315" cy="584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1BF72B-B52F-4EC9-43DF-A8023F68AD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462" y="1316962"/>
            <a:ext cx="1369564" cy="105539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C70E95-18FD-7782-0D75-B4B006E4A176}"/>
              </a:ext>
            </a:extLst>
          </p:cNvPr>
          <p:cNvCxnSpPr>
            <a:cxnSpLocks/>
          </p:cNvCxnSpPr>
          <p:nvPr/>
        </p:nvCxnSpPr>
        <p:spPr>
          <a:xfrm flipH="1">
            <a:off x="2867244" y="2388210"/>
            <a:ext cx="63914" cy="1205382"/>
          </a:xfrm>
          <a:prstGeom prst="straightConnector1">
            <a:avLst/>
          </a:prstGeom>
          <a:ln w="25400">
            <a:solidFill>
              <a:srgbClr val="002060"/>
            </a:solidFill>
            <a:prstDash val="sysDash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750A9FC-0B1F-B8D6-943E-AC5F6B53ED1F}"/>
              </a:ext>
            </a:extLst>
          </p:cNvPr>
          <p:cNvSpPr/>
          <p:nvPr/>
        </p:nvSpPr>
        <p:spPr>
          <a:xfrm>
            <a:off x="1205586" y="2691384"/>
            <a:ext cx="378399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CB 04 0C 28 46 0</a:t>
            </a:r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D3 07 C5 BA DD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106029-1AF3-3731-482B-B6C82B997146}"/>
              </a:ext>
            </a:extLst>
          </p:cNvPr>
          <p:cNvSpPr/>
          <p:nvPr/>
        </p:nvSpPr>
        <p:spPr>
          <a:xfrm>
            <a:off x="514335" y="2688336"/>
            <a:ext cx="4485647" cy="4308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CB 04 0C 28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en-US" altLang="zh-C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F8</a:t>
            </a:r>
            <a:r>
              <a:rPr lang="en-US" altLang="zh-C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07 C5 </a:t>
            </a:r>
            <a:r>
              <a:rPr lang="en-US" altLang="zh-CN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altLang="zh-CN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DD</a:t>
            </a:r>
            <a:r>
              <a:rPr lang="en-US" sz="2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07E-5BCC-F008-4AB8-DC89AF1EE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6" y="4687147"/>
            <a:ext cx="289662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7B1659-606D-B526-7873-88CA91DCFC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6" y="3901440"/>
            <a:ext cx="289662" cy="3657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70EBCA-FE25-0DC3-760B-DC5C60E7E6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0" y="4535233"/>
            <a:ext cx="289662" cy="3657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848A9A-5484-9133-882B-C43292AD7F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26" y="4053840"/>
            <a:ext cx="289662" cy="3657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100F02-5CBC-C308-3FF2-1E3459B20F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26" y="4663440"/>
            <a:ext cx="289662" cy="3657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9B5A76-C46B-0431-FD81-5214A88F43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88" y="3825240"/>
            <a:ext cx="289662" cy="3657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56DFA3-4B3B-74A1-FB94-28860468FA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88" y="4511040"/>
            <a:ext cx="289662" cy="3657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BE69BD-FDC5-9F5D-D27D-B45D71B8F3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26" y="4206240"/>
            <a:ext cx="289662" cy="3657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C49AC5-8A87-0CCB-152C-974ADC82BE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88" y="4038600"/>
            <a:ext cx="289662" cy="3657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B8E866F-FDAF-C13A-23CB-ACB58284F4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26" y="4724400"/>
            <a:ext cx="289662" cy="3657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4CF876-8F5E-680E-68E4-6C58899589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69" y="3828278"/>
            <a:ext cx="289662" cy="3657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A92E6F9-D0A7-7583-BE9E-C28D0EAFD6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73" y="4511040"/>
            <a:ext cx="289662" cy="365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019C5BF-EC31-4333-522A-FAF5E0A03F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026" y="4213428"/>
            <a:ext cx="289662" cy="3657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D25ABAB-DE6B-437C-CBED-A9CBFA7930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688" y="4038600"/>
            <a:ext cx="289662" cy="3657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3E1F79-88C3-8CEB-BDF3-0B9E828CAD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214" y="4732452"/>
            <a:ext cx="289662" cy="365760"/>
          </a:xfrm>
          <a:prstGeom prst="rect">
            <a:avLst/>
          </a:prstGeom>
        </p:spPr>
      </p:pic>
      <p:sp>
        <p:nvSpPr>
          <p:cNvPr id="30" name="Rounded Rectangular Callout 10">
            <a:extLst>
              <a:ext uri="{FF2B5EF4-FFF2-40B4-BE49-F238E27FC236}">
                <a16:creationId xmlns:a16="http://schemas.microsoft.com/office/drawing/2014/main" id="{72672CFB-27F9-78EA-EAD4-6EF9B18219E8}"/>
              </a:ext>
            </a:extLst>
          </p:cNvPr>
          <p:cNvSpPr/>
          <p:nvPr/>
        </p:nvSpPr>
        <p:spPr>
          <a:xfrm>
            <a:off x="5692859" y="1325793"/>
            <a:ext cx="5715805" cy="1472182"/>
          </a:xfrm>
          <a:prstGeom prst="wedgeRoundRectCallout">
            <a:avLst>
              <a:gd name="adj1" fmla="val 994"/>
              <a:gd name="adj2" fmla="val 60365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attackers demonstrated a variety of capabilities, …, to gain </a:t>
            </a:r>
            <a:r>
              <a:rPr lang="en-US" sz="2200" dirty="0">
                <a:solidFill>
                  <a:srgbClr val="F56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foothold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Information Technology (IT) networks of the electricity companies.”</a:t>
            </a:r>
          </a:p>
        </p:txBody>
      </p:sp>
      <p:sp>
        <p:nvSpPr>
          <p:cNvPr id="31" name="Rounded Rectangular Callout 31">
            <a:extLst>
              <a:ext uri="{FF2B5EF4-FFF2-40B4-BE49-F238E27FC236}">
                <a16:creationId xmlns:a16="http://schemas.microsoft.com/office/drawing/2014/main" id="{F0E8EF23-6C6F-FE45-CC96-8A087F71D53F}"/>
              </a:ext>
            </a:extLst>
          </p:cNvPr>
          <p:cNvSpPr/>
          <p:nvPr/>
        </p:nvSpPr>
        <p:spPr>
          <a:xfrm>
            <a:off x="5692858" y="4936960"/>
            <a:ext cx="5715805" cy="1472182"/>
          </a:xfrm>
          <a:prstGeom prst="wedgeRoundRectCallout">
            <a:avLst>
              <a:gd name="adj1" fmla="val 10353"/>
              <a:gd name="adj2" fmla="val -60053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outages were caused by the </a:t>
            </a:r>
            <a:r>
              <a:rPr lang="en-US" sz="2200" dirty="0">
                <a:solidFill>
                  <a:srgbClr val="F56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the control systems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...”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 enabling the </a:t>
            </a:r>
            <a:r>
              <a:rPr lang="en-US" sz="2200" dirty="0">
                <a:solidFill>
                  <a:srgbClr val="F56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remote opening of breakers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number of substations”</a:t>
            </a:r>
          </a:p>
        </p:txBody>
      </p:sp>
      <p:sp>
        <p:nvSpPr>
          <p:cNvPr id="32" name="Rounded Rectangular Callout 35">
            <a:extLst>
              <a:ext uri="{FF2B5EF4-FFF2-40B4-BE49-F238E27FC236}">
                <a16:creationId xmlns:a16="http://schemas.microsoft.com/office/drawing/2014/main" id="{15509DF0-D97D-31D8-8AD3-E29D291DAB44}"/>
              </a:ext>
            </a:extLst>
          </p:cNvPr>
          <p:cNvSpPr/>
          <p:nvPr/>
        </p:nvSpPr>
        <p:spPr>
          <a:xfrm>
            <a:off x="5701910" y="3057668"/>
            <a:ext cx="5651890" cy="1396913"/>
          </a:xfrm>
          <a:prstGeom prst="wedgeRoundRectCallout">
            <a:avLst>
              <a:gd name="adj1" fmla="val 1511"/>
              <a:gd name="adj2" fmla="val 61988"/>
              <a:gd name="adj3" fmla="val 16667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 the strongest capability of the attackers … in their capability to perform </a:t>
            </a:r>
            <a:r>
              <a:rPr lang="en-US" sz="2200" dirty="0">
                <a:solidFill>
                  <a:srgbClr val="F56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long‐term reconnaissance operations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to learn the environment …”</a:t>
            </a:r>
          </a:p>
        </p:txBody>
      </p:sp>
      <p:pic>
        <p:nvPicPr>
          <p:cNvPr id="35" name="Content Placeholder 4" descr="Screen Shot 2016-01-27 at 12.37.59 PM.png">
            <a:extLst>
              <a:ext uri="{FF2B5EF4-FFF2-40B4-BE49-F238E27FC236}">
                <a16:creationId xmlns:a16="http://schemas.microsoft.com/office/drawing/2014/main" id="{9BFCB665-9111-20AF-5427-0D0F3D360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2" y="111358"/>
            <a:ext cx="10611438" cy="119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16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637B-CDD2-189C-2055-0D4FE982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548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PARP: Mislead Physical-Disruption Attacks by Preemptive Anti-Reconnaissance for Power Grids’ Cyber-Physical Infrastructures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3C6AF-996E-88FA-2C33-5D93165B1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3041"/>
            <a:ext cx="6298096" cy="18963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u="sng" dirty="0"/>
              <a:t>Challenge: </a:t>
            </a:r>
          </a:p>
          <a:p>
            <a:r>
              <a:rPr lang="en-US" dirty="0"/>
              <a:t>Adversaries perform in-depth reconnaissance, leading to irreversible damage</a:t>
            </a:r>
          </a:p>
          <a:p>
            <a:r>
              <a:rPr lang="en-US" dirty="0"/>
              <a:t>How to mislead stealthy reconnaissance relying</a:t>
            </a:r>
            <a:br>
              <a:rPr lang="en-US" dirty="0"/>
            </a:br>
            <a:r>
              <a:rPr lang="en-US" dirty="0"/>
              <a:t>on legitimate operations</a:t>
            </a:r>
          </a:p>
          <a:p>
            <a:r>
              <a:rPr lang="en-US" dirty="0"/>
              <a:t>How to craft misleading physical data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3680-1EEF-DE09-4E51-0460A310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6B5B8C-D19C-D923-3A05-8BB9B625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87" y="1326539"/>
            <a:ext cx="3965713" cy="22857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4655C6-9F60-F6A8-A76C-A71CFEF4A8F3}"/>
              </a:ext>
            </a:extLst>
          </p:cNvPr>
          <p:cNvSpPr txBox="1">
            <a:spLocks/>
          </p:cNvSpPr>
          <p:nvPr/>
        </p:nvSpPr>
        <p:spPr>
          <a:xfrm>
            <a:off x="838201" y="3372679"/>
            <a:ext cx="6351104" cy="29154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Solution: </a:t>
            </a:r>
          </a:p>
          <a:p>
            <a:r>
              <a:rPr lang="en-US" dirty="0"/>
              <a:t>PARP, the first Preemptive Anti-Reconnaissance that will mislead adversaries about Power grids’ cyber-physical infrastructures</a:t>
            </a:r>
          </a:p>
          <a:p>
            <a:r>
              <a:rPr lang="en-US" dirty="0"/>
              <a:t>Technical approaches:</a:t>
            </a:r>
          </a:p>
          <a:p>
            <a:pPr lvl="1"/>
            <a:r>
              <a:rPr lang="en-US" dirty="0"/>
              <a:t>Control Function Virtualization (CFV), neutralizing communication pattern that can pinpoint physical device </a:t>
            </a:r>
          </a:p>
          <a:p>
            <a:pPr lvl="1"/>
            <a:r>
              <a:rPr lang="en-US" dirty="0"/>
              <a:t>Electrical-Model-Guided Adversarial Generative Networks (</a:t>
            </a:r>
            <a:r>
              <a:rPr lang="en-US" dirty="0" err="1"/>
              <a:t>EleGAN</a:t>
            </a:r>
            <a:r>
              <a:rPr lang="en-US" dirty="0"/>
              <a:t>), crafting decoy physical data conforming to power grids’ physical models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453EEF-2691-54C1-D501-41F1E582F992}"/>
              </a:ext>
            </a:extLst>
          </p:cNvPr>
          <p:cNvSpPr txBox="1">
            <a:spLocks/>
          </p:cNvSpPr>
          <p:nvPr/>
        </p:nvSpPr>
        <p:spPr>
          <a:xfrm>
            <a:off x="7189305" y="3796935"/>
            <a:ext cx="4164494" cy="24249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u="sng" dirty="0"/>
              <a:t>Scientific Impact</a:t>
            </a:r>
            <a:r>
              <a:rPr lang="en-US" u="sng" dirty="0"/>
              <a:t>: </a:t>
            </a:r>
          </a:p>
          <a:p>
            <a:r>
              <a:rPr lang="en-US" dirty="0"/>
              <a:t>Adversaries perform in-depth reconnaissance, leading to irreversible damage</a:t>
            </a:r>
          </a:p>
          <a:p>
            <a:r>
              <a:rPr lang="en-US" dirty="0"/>
              <a:t>How to mislead stealthy reconnaissance relying on legitimate operations</a:t>
            </a:r>
          </a:p>
          <a:p>
            <a:r>
              <a:rPr lang="en-US" dirty="0"/>
              <a:t>How to craft misleading physical data</a:t>
            </a:r>
          </a:p>
        </p:txBody>
      </p:sp>
    </p:spTree>
    <p:extLst>
      <p:ext uri="{BB962C8B-B14F-4D97-AF65-F5344CB8AC3E}">
        <p14:creationId xmlns:p14="http://schemas.microsoft.com/office/powerpoint/2010/main" val="371113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5162-E72F-FEA8-7A09-42B0A8CF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Enabling Programmable In-Network Security for an Attack-Resilient Smart Grid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73E22-DE6C-1953-9CA3-F6B35AF9A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63041"/>
            <a:ext cx="6238461" cy="147231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Challenge: </a:t>
            </a:r>
          </a:p>
          <a:p>
            <a:r>
              <a:rPr lang="en-US" dirty="0"/>
              <a:t>The underneath network infrastructure used by existing power grids significantly limits the performance of the existing security solutions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13759-606A-BC46-230B-671CECFD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6445E6-4FA0-F8D6-ACFE-D062467490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1704" y="1319703"/>
            <a:ext cx="4012096" cy="2644141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94F4EE5-FC18-298E-BAD4-5D6AD18DF5B9}"/>
              </a:ext>
            </a:extLst>
          </p:cNvPr>
          <p:cNvSpPr txBox="1">
            <a:spLocks/>
          </p:cNvSpPr>
          <p:nvPr/>
        </p:nvSpPr>
        <p:spPr>
          <a:xfrm>
            <a:off x="838198" y="3008242"/>
            <a:ext cx="6238461" cy="34124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u="sng" dirty="0"/>
              <a:t>Solution:</a:t>
            </a:r>
          </a:p>
          <a:p>
            <a:r>
              <a:rPr lang="en-US" dirty="0"/>
              <a:t>Create and quantify programmable in-network security measures for an attack-resilient power grid based on Programming Protocol-independent Packet Processors (P4) architecture</a:t>
            </a:r>
          </a:p>
          <a:p>
            <a:pPr lvl="1"/>
            <a:r>
              <a:rPr lang="en-US" dirty="0"/>
              <a:t>Customizing real-time in-network intrusion detection system in P4 programmable network switches</a:t>
            </a:r>
          </a:p>
          <a:p>
            <a:pPr lvl="1"/>
            <a:r>
              <a:rPr lang="en-US" dirty="0"/>
              <a:t>Creating network fault and vulnerability auto correction based on P4’s traffic engineering hardware</a:t>
            </a:r>
          </a:p>
          <a:p>
            <a:pPr lvl="1"/>
            <a:r>
              <a:rPr lang="en-US" dirty="0"/>
              <a:t>Creating in-network traffic scheduler to disrupt attack reconnaissance by leveraging P4’s hardware units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BEC450-3154-D8C7-E5F6-B437FF54D201}"/>
              </a:ext>
            </a:extLst>
          </p:cNvPr>
          <p:cNvSpPr txBox="1">
            <a:spLocks/>
          </p:cNvSpPr>
          <p:nvPr/>
        </p:nvSpPr>
        <p:spPr>
          <a:xfrm>
            <a:off x="7189305" y="4048539"/>
            <a:ext cx="4164494" cy="2173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u="sng" dirty="0"/>
              <a:t>Scientific Impact</a:t>
            </a:r>
            <a:r>
              <a:rPr lang="en-US" u="sng" dirty="0"/>
              <a:t>: </a:t>
            </a:r>
          </a:p>
          <a:p>
            <a:r>
              <a:rPr lang="en-US" dirty="0"/>
              <a:t>Advancing existing security solution with existing high-performance network devices</a:t>
            </a:r>
          </a:p>
          <a:p>
            <a:r>
              <a:rPr lang="en-US" dirty="0"/>
              <a:t>Retrofitting power system application to programmable network infrastructure</a:t>
            </a:r>
          </a:p>
          <a:p>
            <a:r>
              <a:rPr lang="en-US" dirty="0"/>
              <a:t>Creating next-generation high-performance security solution</a:t>
            </a:r>
          </a:p>
        </p:txBody>
      </p:sp>
    </p:spTree>
    <p:extLst>
      <p:ext uri="{BB962C8B-B14F-4D97-AF65-F5344CB8AC3E}">
        <p14:creationId xmlns:p14="http://schemas.microsoft.com/office/powerpoint/2010/main" val="224152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B6A5-AF0A-4FB5-B25B-0DF72117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CYPHER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B9D6-06C3-476D-9F81-5514F6C0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URI CYPHER Center (Center of Cyber-Physical Intelligence and Security), established in summer 2020, is committed to advance fundamental research, technology advancement and transfer, as well as workforce and education development in broad domains of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cyber-physical security </a:t>
            </a:r>
            <a:r>
              <a:rPr lang="en-US" dirty="0">
                <a:solidFill>
                  <a:srgbClr val="002060"/>
                </a:solidFill>
              </a:rPr>
              <a:t>and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trustworthy artificial intelligence (AI)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The Center currently has 12 faculty members, whose research addresses security challenges and AI advancement in power grid, computer networks, robotics, integrated circuits, high-performance computers and data centers. 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BF9A-6306-4F63-8B2B-63D7456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7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B6A5-AF0A-4FB5-B25B-0DF72117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4B9D6-06C3-476D-9F81-5514F6C00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550"/>
            <a:ext cx="10515600" cy="482441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1800" b="1" i="0" u="none" strike="noStrike" baseline="0" dirty="0">
                <a:latin typeface="Arial-BoldMT"/>
              </a:rPr>
              <a:t>Director</a:t>
            </a:r>
            <a:r>
              <a:rPr lang="en-US" sz="1800" b="0" i="0" u="none" strike="noStrike" baseline="0" dirty="0">
                <a:latin typeface="ArialMT"/>
              </a:rPr>
              <a:t>: Yan (Lindsay) Sun, Computer Engineering, IEEE Fellow, NSF CAREER Awardee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Arial-BoldMT"/>
              </a:rPr>
              <a:t>Co-Director</a:t>
            </a:r>
            <a:r>
              <a:rPr lang="en-US" sz="1800" b="0" i="0" u="none" strike="noStrike" baseline="0" dirty="0">
                <a:latin typeface="ArialMT"/>
              </a:rPr>
              <a:t>: </a:t>
            </a:r>
            <a:r>
              <a:rPr lang="en-US" sz="1800" b="0" i="0" u="none" strike="noStrike" baseline="0" dirty="0" err="1">
                <a:latin typeface="ArialMT"/>
              </a:rPr>
              <a:t>Haibo</a:t>
            </a:r>
            <a:r>
              <a:rPr lang="en-US" sz="1800" b="0" i="0" u="none" strike="noStrike" baseline="0" dirty="0">
                <a:latin typeface="ArialMT"/>
              </a:rPr>
              <a:t> He, Electrical Engineering, IEEE Fellow, NSF CAREER Awardee</a:t>
            </a: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Arial-BoldMT"/>
              </a:rPr>
              <a:t>Technical Director</a:t>
            </a:r>
            <a:r>
              <a:rPr lang="en-US" sz="1800" b="0" i="0" u="none" strike="noStrike" baseline="0" dirty="0">
                <a:latin typeface="ArialMT"/>
              </a:rPr>
              <a:t>: Tao Wei, Electrical Engineering, ONR YIP Awardee </a:t>
            </a:r>
          </a:p>
          <a:p>
            <a:pPr marL="0" indent="0" algn="l">
              <a:buNone/>
            </a:pPr>
            <a:endParaRPr lang="en-US" sz="1800" b="1" i="0" u="none" strike="noStrike" baseline="0" dirty="0">
              <a:latin typeface="Arial-BoldMT"/>
            </a:endParaRPr>
          </a:p>
          <a:p>
            <a:pPr marL="0" indent="0" algn="l">
              <a:buNone/>
            </a:pPr>
            <a:r>
              <a:rPr lang="en-US" sz="1800" b="1" i="0" u="none" strike="noStrike" baseline="0" dirty="0">
                <a:latin typeface="Arial-BoldMT"/>
              </a:rPr>
              <a:t>Participating Faculty Members </a:t>
            </a:r>
            <a:r>
              <a:rPr lang="en-US" sz="1800" b="0" i="0" u="none" strike="noStrike" baseline="0" dirty="0">
                <a:latin typeface="ArialMT"/>
              </a:rPr>
              <a:t>(alphabetically by last name)</a:t>
            </a:r>
          </a:p>
          <a:p>
            <a:r>
              <a:rPr lang="en-US" sz="1800" b="0" i="0" u="none" strike="noStrike" baseline="0" dirty="0" err="1">
                <a:latin typeface="ArialMT"/>
              </a:rPr>
              <a:t>Kaushallya</a:t>
            </a:r>
            <a:r>
              <a:rPr lang="en-US" sz="1800" b="0" i="0" u="none" strike="noStrike" baseline="0" dirty="0">
                <a:latin typeface="ArialMT"/>
              </a:rPr>
              <a:t> (Kay) Adhikari</a:t>
            </a:r>
            <a:r>
              <a:rPr lang="en-US" sz="1800" dirty="0">
                <a:latin typeface="ArialMT"/>
              </a:rPr>
              <a:t>:</a:t>
            </a:r>
            <a:r>
              <a:rPr lang="zh-CN" altLang="en-US" sz="1800" dirty="0">
                <a:latin typeface="ArialMT"/>
              </a:rPr>
              <a:t> </a:t>
            </a:r>
            <a:r>
              <a:rPr lang="en-US" altLang="zh-CN" sz="1800" dirty="0">
                <a:latin typeface="ArialMT"/>
              </a:rPr>
              <a:t>Signal Processing, Information Theory</a:t>
            </a:r>
            <a:endParaRPr lang="en-US" sz="1800" b="0" i="0" u="none" strike="noStrike" baseline="0" dirty="0">
              <a:latin typeface="ArialMT"/>
            </a:endParaRPr>
          </a:p>
          <a:p>
            <a:r>
              <a:rPr lang="en-US" sz="1800" b="0" i="0" u="none" strike="noStrike" baseline="0" dirty="0" err="1">
                <a:latin typeface="ArialMT"/>
              </a:rPr>
              <a:t>Yeonho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Jeong</a:t>
            </a:r>
            <a:r>
              <a:rPr lang="en-US" sz="1800" b="0" i="0" u="none" strike="noStrike" baseline="0" dirty="0">
                <a:latin typeface="ArialMT"/>
              </a:rPr>
              <a:t>: Power Electronics</a:t>
            </a:r>
          </a:p>
          <a:p>
            <a:r>
              <a:rPr lang="en-US" sz="1800" b="0" i="0" u="none" strike="noStrike" baseline="0" dirty="0">
                <a:latin typeface="ArialMT"/>
              </a:rPr>
              <a:t>Weiwei Jia: Operating Systems</a:t>
            </a:r>
            <a:r>
              <a:rPr lang="en-US" sz="1800" dirty="0">
                <a:latin typeface="ArialMT"/>
              </a:rPr>
              <a:t>, </a:t>
            </a:r>
            <a:r>
              <a:rPr lang="en-US" sz="1800" b="0" i="0" u="none" strike="noStrike" baseline="0" dirty="0">
                <a:latin typeface="ArialMT"/>
              </a:rPr>
              <a:t>Systems Virtualization, Modern Clouds</a:t>
            </a:r>
          </a:p>
          <a:p>
            <a:r>
              <a:rPr lang="en-US" sz="1800" b="0" i="0" u="none" strike="noStrike" baseline="0" dirty="0">
                <a:latin typeface="ArialMT"/>
              </a:rPr>
              <a:t>Hui Lin: Cyber-Physical System, System/Network Security</a:t>
            </a:r>
          </a:p>
          <a:p>
            <a:pPr algn="l"/>
            <a:r>
              <a:rPr lang="en-US" sz="1800" b="0" i="0" u="none" strike="noStrike" baseline="0" dirty="0" err="1">
                <a:latin typeface="ArialMT"/>
              </a:rPr>
              <a:t>Resit</a:t>
            </a:r>
            <a:r>
              <a:rPr lang="en-US" sz="1800" b="0" i="0" u="none" strike="noStrike" baseline="0" dirty="0">
                <a:latin typeface="ArialMT"/>
              </a:rPr>
              <a:t> </a:t>
            </a:r>
            <a:r>
              <a:rPr lang="en-US" sz="1800" b="0" i="0" u="none" strike="noStrike" baseline="0" dirty="0" err="1">
                <a:latin typeface="ArialMT"/>
              </a:rPr>
              <a:t>Sendag</a:t>
            </a:r>
            <a:r>
              <a:rPr lang="en-US" sz="1800" b="0" i="0" u="none" strike="noStrike" baseline="0" dirty="0">
                <a:latin typeface="ArialMT"/>
              </a:rPr>
              <a:t>: High-performance Computing, hardware acceleration;</a:t>
            </a:r>
          </a:p>
          <a:p>
            <a:pPr algn="l"/>
            <a:r>
              <a:rPr lang="en-US" sz="1800" b="0" i="0" u="none" strike="noStrike" baseline="0" dirty="0" err="1">
                <a:latin typeface="ArialMT"/>
              </a:rPr>
              <a:t>Manbir</a:t>
            </a:r>
            <a:r>
              <a:rPr lang="en-US" sz="1800" b="0" i="0" u="none" strike="noStrike" baseline="0" dirty="0">
                <a:latin typeface="ArialMT"/>
              </a:rPr>
              <a:t> Sodhi: Optimization, Industrial Automation;</a:t>
            </a:r>
          </a:p>
          <a:p>
            <a:pPr algn="l"/>
            <a:r>
              <a:rPr lang="it-IT" sz="1800" b="0" i="0" u="none" strike="noStrike" baseline="0" dirty="0">
                <a:latin typeface="ArialMT"/>
              </a:rPr>
              <a:t>Paolo Stegagno: Intelligence Robotics, Multi-agent Systems;</a:t>
            </a:r>
          </a:p>
          <a:p>
            <a:pPr algn="l"/>
            <a:r>
              <a:rPr lang="en-US" sz="1800" b="0" i="0" u="none" strike="noStrike" baseline="0" dirty="0">
                <a:latin typeface="ArialMT"/>
              </a:rPr>
              <a:t>Qing Yang: Computer Architecture; software-hardware co-design;</a:t>
            </a:r>
          </a:p>
          <a:p>
            <a:pPr algn="l"/>
            <a:r>
              <a:rPr lang="en-US" sz="1800" b="0" i="0" u="none" strike="noStrike" baseline="0" dirty="0" err="1">
                <a:latin typeface="ArialMT"/>
              </a:rPr>
              <a:t>Chengzhi</a:t>
            </a:r>
            <a:r>
              <a:rPr lang="en-US" sz="1800" b="0" i="0" u="none" strike="noStrike" baseline="0" dirty="0">
                <a:latin typeface="ArialMT"/>
              </a:rPr>
              <a:t> Yuan: Adaptive Control, Robotics</a:t>
            </a:r>
            <a:endParaRPr lang="en-US" sz="1800" b="1" i="0" u="none" strike="noStrike" baseline="0" dirty="0">
              <a:latin typeface="Arial-BoldM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1EBF9A-6306-4F63-8B2B-63D74561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68315-218D-E912-38D4-104A4331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17F6A9-CB78-87E0-2BBC-D9BD62D2C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5312" y="1463040"/>
            <a:ext cx="5428488" cy="47139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CYPHER center, located in newly-established The </a:t>
            </a:r>
            <a:r>
              <a:rPr lang="en-US" dirty="0" err="1"/>
              <a:t>Fascitelli</a:t>
            </a:r>
            <a:r>
              <a:rPr lang="en-US" dirty="0"/>
              <a:t> Center for Advanced Engineering,  has a lab space of more than 1,200 square feet, including advanced lab equipment:</a:t>
            </a:r>
          </a:p>
          <a:p>
            <a:pPr lvl="1"/>
            <a:r>
              <a:rPr lang="en-US" dirty="0"/>
              <a:t>OPAL-rt Real-Time Digital Simulator OP5700</a:t>
            </a:r>
          </a:p>
          <a:p>
            <a:pPr lvl="1"/>
            <a:r>
              <a:rPr lang="en-US" dirty="0"/>
              <a:t>Typhoon HIL602+ Ultra-High Fidelity Simulator</a:t>
            </a:r>
          </a:p>
          <a:p>
            <a:pPr lvl="1"/>
            <a:r>
              <a:rPr lang="en-US" dirty="0"/>
              <a:t>Intelligent Electronic Devices from Schweitzer Engineering Laboratories, Allen Bradley, and Schneider Electric</a:t>
            </a:r>
          </a:p>
          <a:p>
            <a:pPr lvl="1"/>
            <a:r>
              <a:rPr lang="en-US" dirty="0"/>
              <a:t>Programmable network devices and controllers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E4D11-4899-B027-741E-0DC86A67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2A1CB-5DD7-4E17-ABFB-CE2BB2AFE175}" type="slidenum">
              <a:rPr lang="en-US" smtClean="0"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4B606D-F1C5-0303-6AA1-DBFAF1DDF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480" y="3194688"/>
            <a:ext cx="4220321" cy="283886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38B9A77-84A4-5293-3935-0A5EDFF382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3210" b="9962"/>
          <a:stretch/>
        </p:blipFill>
        <p:spPr>
          <a:xfrm>
            <a:off x="603504" y="1405393"/>
            <a:ext cx="3602734" cy="23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41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676</Words>
  <Application>Microsoft Office PowerPoint</Application>
  <PresentationFormat>Widescreen</PresentationFormat>
  <Paragraphs>85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Arial-BoldMT</vt:lpstr>
      <vt:lpstr>ArialMT</vt:lpstr>
      <vt:lpstr>Arial</vt:lpstr>
      <vt:lpstr>Arial Narrow</vt:lpstr>
      <vt:lpstr>Calibri</vt:lpstr>
      <vt:lpstr>Times New Roman</vt:lpstr>
      <vt:lpstr>Office Theme</vt:lpstr>
      <vt:lpstr>Mislead Physical-Disruption Attacks by Preemptive Anti-Reconnaissance for Power Grids Cyber-Physical Infrastructures</vt:lpstr>
      <vt:lpstr>What are Cyber-Physical Systems</vt:lpstr>
      <vt:lpstr>PowerPoint Presentation</vt:lpstr>
      <vt:lpstr>PowerPoint Presentation</vt:lpstr>
      <vt:lpstr>PARP: Mislead Physical-Disruption Attacks by Preemptive Anti-Reconnaissance for Power Grids’ Cyber-Physical Infrastructures</vt:lpstr>
      <vt:lpstr>Enabling Programmable In-Network Security for an Attack-Resilient Smart Grid</vt:lpstr>
      <vt:lpstr>CYPHER Mission</vt:lpstr>
      <vt:lpstr>Organization</vt:lpstr>
      <vt:lpstr>Facilities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Class</dc:title>
  <dc:creator>Yan Lindsay Sun</dc:creator>
  <cp:lastModifiedBy>Hui Lin</cp:lastModifiedBy>
  <cp:revision>25</cp:revision>
  <cp:lastPrinted>2020-10-13T14:14:20Z</cp:lastPrinted>
  <dcterms:created xsi:type="dcterms:W3CDTF">2020-09-01T18:15:43Z</dcterms:created>
  <dcterms:modified xsi:type="dcterms:W3CDTF">2023-04-15T18:01:58Z</dcterms:modified>
</cp:coreProperties>
</file>