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6" r:id="rId1"/>
  </p:sldMasterIdLst>
  <p:notesMasterIdLst>
    <p:notesMasterId r:id="rId30"/>
  </p:notesMasterIdLst>
  <p:sldIdLst>
    <p:sldId id="465" r:id="rId2"/>
    <p:sldId id="533" r:id="rId3"/>
    <p:sldId id="534" r:id="rId4"/>
    <p:sldId id="535" r:id="rId5"/>
    <p:sldId id="536" r:id="rId6"/>
    <p:sldId id="539" r:id="rId7"/>
    <p:sldId id="540" r:id="rId8"/>
    <p:sldId id="541" r:id="rId9"/>
    <p:sldId id="477" r:id="rId10"/>
    <p:sldId id="523" r:id="rId11"/>
    <p:sldId id="542" r:id="rId12"/>
    <p:sldId id="545" r:id="rId13"/>
    <p:sldId id="546" r:id="rId14"/>
    <p:sldId id="547" r:id="rId15"/>
    <p:sldId id="527" r:id="rId16"/>
    <p:sldId id="494" r:id="rId17"/>
    <p:sldId id="491" r:id="rId18"/>
    <p:sldId id="543" r:id="rId19"/>
    <p:sldId id="548" r:id="rId20"/>
    <p:sldId id="544" r:id="rId21"/>
    <p:sldId id="537" r:id="rId22"/>
    <p:sldId id="549" r:id="rId23"/>
    <p:sldId id="550" r:id="rId24"/>
    <p:sldId id="538" r:id="rId25"/>
    <p:sldId id="551" r:id="rId26"/>
    <p:sldId id="552" r:id="rId27"/>
    <p:sldId id="554" r:id="rId28"/>
    <p:sldId id="55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00"/>
    <a:srgbClr val="002148"/>
    <a:srgbClr val="B4F793"/>
    <a:srgbClr val="D3F5D6"/>
    <a:srgbClr val="FFFF7D"/>
    <a:srgbClr val="4A66AC"/>
    <a:srgbClr val="A51919"/>
    <a:srgbClr val="595959"/>
    <a:srgbClr val="ABABA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5B6A76-F31C-48BF-AC56-9F92948E93ED}" v="76" dt="2023-04-17T15:58:16.2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9" autoAdjust="0"/>
    <p:restoredTop sz="89659" autoAdjust="0"/>
  </p:normalViewPr>
  <p:slideViewPr>
    <p:cSldViewPr snapToGrid="0">
      <p:cViewPr varScale="1">
        <p:scale>
          <a:sx n="142" d="100"/>
          <a:sy n="142" d="100"/>
        </p:scale>
        <p:origin x="2340" y="102"/>
      </p:cViewPr>
      <p:guideLst/>
    </p:cSldViewPr>
  </p:slideViewPr>
  <p:outlineViewPr>
    <p:cViewPr>
      <p:scale>
        <a:sx n="33" d="100"/>
        <a:sy n="33" d="100"/>
      </p:scale>
      <p:origin x="0" y="-11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ng Lin" userId="d374eff9-eda8-4093-abd7-1a964ca7fb3d" providerId="ADAL" clId="{A95B6A76-F31C-48BF-AC56-9F92948E93ED}"/>
    <pc:docChg chg="undo custSel addSld delSld modSld sldOrd">
      <pc:chgData name="Yang Lin" userId="d374eff9-eda8-4093-abd7-1a964ca7fb3d" providerId="ADAL" clId="{A95B6A76-F31C-48BF-AC56-9F92948E93ED}" dt="2023-04-17T16:03:17.216" v="609" actId="47"/>
      <pc:docMkLst>
        <pc:docMk/>
      </pc:docMkLst>
      <pc:sldChg chg="del">
        <pc:chgData name="Yang Lin" userId="d374eff9-eda8-4093-abd7-1a964ca7fb3d" providerId="ADAL" clId="{A95B6A76-F31C-48BF-AC56-9F92948E93ED}" dt="2023-04-17T14:49:30.226" v="238" actId="47"/>
        <pc:sldMkLst>
          <pc:docMk/>
          <pc:sldMk cId="210374351" sldId="286"/>
        </pc:sldMkLst>
      </pc:sldChg>
      <pc:sldChg chg="addSp delSp modSp add del">
        <pc:chgData name="Yang Lin" userId="d374eff9-eda8-4093-abd7-1a964ca7fb3d" providerId="ADAL" clId="{A95B6A76-F31C-48BF-AC56-9F92948E93ED}" dt="2023-04-17T14:33:19.193" v="97" actId="47"/>
        <pc:sldMkLst>
          <pc:docMk/>
          <pc:sldMk cId="0" sldId="376"/>
        </pc:sldMkLst>
        <pc:spChg chg="add del mod">
          <ac:chgData name="Yang Lin" userId="d374eff9-eda8-4093-abd7-1a964ca7fb3d" providerId="ADAL" clId="{A95B6A76-F31C-48BF-AC56-9F92948E93ED}" dt="2023-04-17T14:33:15.981" v="96" actId="478"/>
          <ac:spMkLst>
            <pc:docMk/>
            <pc:sldMk cId="0" sldId="376"/>
            <ac:spMk id="2" creationId="{5688106D-DD52-CA89-C389-DA2173F0851C}"/>
          </ac:spMkLst>
        </pc:spChg>
        <pc:spChg chg="add del mod">
          <ac:chgData name="Yang Lin" userId="d374eff9-eda8-4093-abd7-1a964ca7fb3d" providerId="ADAL" clId="{A95B6A76-F31C-48BF-AC56-9F92948E93ED}" dt="2023-04-17T14:33:14.686" v="95" actId="478"/>
          <ac:spMkLst>
            <pc:docMk/>
            <pc:sldMk cId="0" sldId="376"/>
            <ac:spMk id="3" creationId="{C4ED5C8E-BCCE-F5CC-CF4D-572C48742B63}"/>
          </ac:spMkLst>
        </pc:spChg>
        <pc:spChg chg="del">
          <ac:chgData name="Yang Lin" userId="d374eff9-eda8-4093-abd7-1a964ca7fb3d" providerId="ADAL" clId="{A95B6A76-F31C-48BF-AC56-9F92948E93ED}" dt="2023-04-17T14:33:12.171" v="94" actId="478"/>
          <ac:spMkLst>
            <pc:docMk/>
            <pc:sldMk cId="0" sldId="376"/>
            <ac:spMk id="6" creationId="{D72DDCC6-8C43-B301-047E-D08AFD27AD3E}"/>
          </ac:spMkLst>
        </pc:spChg>
        <pc:spChg chg="del">
          <ac:chgData name="Yang Lin" userId="d374eff9-eda8-4093-abd7-1a964ca7fb3d" providerId="ADAL" clId="{A95B6A76-F31C-48BF-AC56-9F92948E93ED}" dt="2023-04-17T14:33:12.171" v="94" actId="478"/>
          <ac:spMkLst>
            <pc:docMk/>
            <pc:sldMk cId="0" sldId="376"/>
            <ac:spMk id="9" creationId="{30BE97EA-92DC-6DF2-8C18-27A431DD86FD}"/>
          </ac:spMkLst>
        </pc:spChg>
        <pc:spChg chg="del">
          <ac:chgData name="Yang Lin" userId="d374eff9-eda8-4093-abd7-1a964ca7fb3d" providerId="ADAL" clId="{A95B6A76-F31C-48BF-AC56-9F92948E93ED}" dt="2023-04-17T14:33:12.171" v="94" actId="478"/>
          <ac:spMkLst>
            <pc:docMk/>
            <pc:sldMk cId="0" sldId="376"/>
            <ac:spMk id="5122" creationId="{3800644F-40B1-0D79-B0E3-24B203299234}"/>
          </ac:spMkLst>
        </pc:spChg>
        <pc:spChg chg="del">
          <ac:chgData name="Yang Lin" userId="d374eff9-eda8-4093-abd7-1a964ca7fb3d" providerId="ADAL" clId="{A95B6A76-F31C-48BF-AC56-9F92948E93ED}" dt="2023-04-17T14:33:12.171" v="94" actId="478"/>
          <ac:spMkLst>
            <pc:docMk/>
            <pc:sldMk cId="0" sldId="376"/>
            <ac:spMk id="5123" creationId="{6DDB89BD-F44D-4926-D7F7-3D3427DC2988}"/>
          </ac:spMkLst>
        </pc:spChg>
        <pc:picChg chg="del">
          <ac:chgData name="Yang Lin" userId="d374eff9-eda8-4093-abd7-1a964ca7fb3d" providerId="ADAL" clId="{A95B6A76-F31C-48BF-AC56-9F92948E93ED}" dt="2023-04-17T14:33:12.171" v="94" actId="478"/>
          <ac:picMkLst>
            <pc:docMk/>
            <pc:sldMk cId="0" sldId="376"/>
            <ac:picMk id="5" creationId="{2EAE6995-ECDB-7692-C516-C745FF5477B9}"/>
          </ac:picMkLst>
        </pc:picChg>
        <pc:picChg chg="del">
          <ac:chgData name="Yang Lin" userId="d374eff9-eda8-4093-abd7-1a964ca7fb3d" providerId="ADAL" clId="{A95B6A76-F31C-48BF-AC56-9F92948E93ED}" dt="2023-04-17T14:33:02.672" v="93" actId="478"/>
          <ac:picMkLst>
            <pc:docMk/>
            <pc:sldMk cId="0" sldId="376"/>
            <ac:picMk id="7" creationId="{C9769951-A2F3-BAC1-5CD6-A0A1F8589E87}"/>
          </ac:picMkLst>
        </pc:picChg>
        <pc:picChg chg="del">
          <ac:chgData name="Yang Lin" userId="d374eff9-eda8-4093-abd7-1a964ca7fb3d" providerId="ADAL" clId="{A95B6A76-F31C-48BF-AC56-9F92948E93ED}" dt="2023-04-17T14:33:12.171" v="94" actId="478"/>
          <ac:picMkLst>
            <pc:docMk/>
            <pc:sldMk cId="0" sldId="376"/>
            <ac:picMk id="6148" creationId="{D2E660C6-92E0-7FB7-AEB4-23105B3EEAED}"/>
          </ac:picMkLst>
        </pc:picChg>
        <pc:cxnChg chg="del">
          <ac:chgData name="Yang Lin" userId="d374eff9-eda8-4093-abd7-1a964ca7fb3d" providerId="ADAL" clId="{A95B6A76-F31C-48BF-AC56-9F92948E93ED}" dt="2023-04-17T14:33:12.171" v="94" actId="478"/>
          <ac:cxnSpMkLst>
            <pc:docMk/>
            <pc:sldMk cId="0" sldId="376"/>
            <ac:cxnSpMk id="4" creationId="{DB1559F8-04D8-13F9-1216-BE9C5AF07D34}"/>
          </ac:cxnSpMkLst>
        </pc:cxnChg>
      </pc:sldChg>
      <pc:sldChg chg="addSp delSp modSp mod">
        <pc:chgData name="Yang Lin" userId="d374eff9-eda8-4093-abd7-1a964ca7fb3d" providerId="ADAL" clId="{A95B6A76-F31C-48BF-AC56-9F92948E93ED}" dt="2023-04-17T14:32:54.336" v="91"/>
        <pc:sldMkLst>
          <pc:docMk/>
          <pc:sldMk cId="3935113105" sldId="465"/>
        </pc:sldMkLst>
        <pc:spChg chg="mod">
          <ac:chgData name="Yang Lin" userId="d374eff9-eda8-4093-abd7-1a964ca7fb3d" providerId="ADAL" clId="{A95B6A76-F31C-48BF-AC56-9F92948E93ED}" dt="2023-04-17T14:25:43.768" v="86" actId="20577"/>
          <ac:spMkLst>
            <pc:docMk/>
            <pc:sldMk cId="3935113105" sldId="465"/>
            <ac:spMk id="3" creationId="{E4E653F1-ABF7-4658-B01A-AEE7C22B41BE}"/>
          </ac:spMkLst>
        </pc:spChg>
        <pc:spChg chg="mod">
          <ac:chgData name="Yang Lin" userId="d374eff9-eda8-4093-abd7-1a964ca7fb3d" providerId="ADAL" clId="{A95B6A76-F31C-48BF-AC56-9F92948E93ED}" dt="2023-04-17T14:25:17.764" v="43" actId="403"/>
          <ac:spMkLst>
            <pc:docMk/>
            <pc:sldMk cId="3935113105" sldId="465"/>
            <ac:spMk id="4" creationId="{9F2C4601-3DAB-4C80-89E2-5DC18DFDCE90}"/>
          </ac:spMkLst>
        </pc:spChg>
        <pc:picChg chg="add del mod">
          <ac:chgData name="Yang Lin" userId="d374eff9-eda8-4093-abd7-1a964ca7fb3d" providerId="ADAL" clId="{A95B6A76-F31C-48BF-AC56-9F92948E93ED}" dt="2023-04-17T14:32:54.336" v="91"/>
          <ac:picMkLst>
            <pc:docMk/>
            <pc:sldMk cId="3935113105" sldId="465"/>
            <ac:picMk id="2" creationId="{FFAE46F0-A0A2-E919-D94B-7DCF547BF3D1}"/>
          </ac:picMkLst>
        </pc:picChg>
      </pc:sldChg>
      <pc:sldChg chg="del">
        <pc:chgData name="Yang Lin" userId="d374eff9-eda8-4093-abd7-1a964ca7fb3d" providerId="ADAL" clId="{A95B6A76-F31C-48BF-AC56-9F92948E93ED}" dt="2023-04-17T14:48:37.070" v="215" actId="47"/>
        <pc:sldMkLst>
          <pc:docMk/>
          <pc:sldMk cId="3583447745" sldId="470"/>
        </pc:sldMkLst>
      </pc:sldChg>
      <pc:sldChg chg="modSp mod ord">
        <pc:chgData name="Yang Lin" userId="d374eff9-eda8-4093-abd7-1a964ca7fb3d" providerId="ADAL" clId="{A95B6A76-F31C-48BF-AC56-9F92948E93ED}" dt="2023-04-17T15:51:36.992" v="425" actId="20577"/>
        <pc:sldMkLst>
          <pc:docMk/>
          <pc:sldMk cId="3808316563" sldId="477"/>
        </pc:sldMkLst>
        <pc:spChg chg="mod">
          <ac:chgData name="Yang Lin" userId="d374eff9-eda8-4093-abd7-1a964ca7fb3d" providerId="ADAL" clId="{A95B6A76-F31C-48BF-AC56-9F92948E93ED}" dt="2023-04-17T15:51:36.992" v="425" actId="20577"/>
          <ac:spMkLst>
            <pc:docMk/>
            <pc:sldMk cId="3808316563" sldId="477"/>
            <ac:spMk id="5" creationId="{75F7EBEA-50BE-400D-B13A-7C8677DF8C4D}"/>
          </ac:spMkLst>
        </pc:spChg>
      </pc:sldChg>
      <pc:sldChg chg="del">
        <pc:chgData name="Yang Lin" userId="d374eff9-eda8-4093-abd7-1a964ca7fb3d" providerId="ADAL" clId="{A95B6A76-F31C-48BF-AC56-9F92948E93ED}" dt="2023-04-17T14:48:55.638" v="223" actId="47"/>
        <pc:sldMkLst>
          <pc:docMk/>
          <pc:sldMk cId="2940100212" sldId="480"/>
        </pc:sldMkLst>
      </pc:sldChg>
      <pc:sldChg chg="del">
        <pc:chgData name="Yang Lin" userId="d374eff9-eda8-4093-abd7-1a964ca7fb3d" providerId="ADAL" clId="{A95B6A76-F31C-48BF-AC56-9F92948E93ED}" dt="2023-04-17T14:49:28.975" v="236" actId="47"/>
        <pc:sldMkLst>
          <pc:docMk/>
          <pc:sldMk cId="3808982127" sldId="482"/>
        </pc:sldMkLst>
      </pc:sldChg>
      <pc:sldChg chg="del">
        <pc:chgData name="Yang Lin" userId="d374eff9-eda8-4093-abd7-1a964ca7fb3d" providerId="ADAL" clId="{A95B6A76-F31C-48BF-AC56-9F92948E93ED}" dt="2023-04-17T14:48:41.698" v="218" actId="47"/>
        <pc:sldMkLst>
          <pc:docMk/>
          <pc:sldMk cId="3828372398" sldId="483"/>
        </pc:sldMkLst>
      </pc:sldChg>
      <pc:sldChg chg="del">
        <pc:chgData name="Yang Lin" userId="d374eff9-eda8-4093-abd7-1a964ca7fb3d" providerId="ADAL" clId="{A95B6A76-F31C-48BF-AC56-9F92948E93ED}" dt="2023-04-17T14:48:40.832" v="217" actId="47"/>
        <pc:sldMkLst>
          <pc:docMk/>
          <pc:sldMk cId="4149495662" sldId="484"/>
        </pc:sldMkLst>
      </pc:sldChg>
      <pc:sldChg chg="del">
        <pc:chgData name="Yang Lin" userId="d374eff9-eda8-4093-abd7-1a964ca7fb3d" providerId="ADAL" clId="{A95B6A76-F31C-48BF-AC56-9F92948E93ED}" dt="2023-04-17T14:49:00.731" v="226" actId="47"/>
        <pc:sldMkLst>
          <pc:docMk/>
          <pc:sldMk cId="1908722045" sldId="485"/>
        </pc:sldMkLst>
      </pc:sldChg>
      <pc:sldChg chg="del">
        <pc:chgData name="Yang Lin" userId="d374eff9-eda8-4093-abd7-1a964ca7fb3d" providerId="ADAL" clId="{A95B6A76-F31C-48BF-AC56-9F92948E93ED}" dt="2023-04-17T14:48:58.489" v="224" actId="47"/>
        <pc:sldMkLst>
          <pc:docMk/>
          <pc:sldMk cId="675448479" sldId="487"/>
        </pc:sldMkLst>
      </pc:sldChg>
      <pc:sldChg chg="del">
        <pc:chgData name="Yang Lin" userId="d374eff9-eda8-4093-abd7-1a964ca7fb3d" providerId="ADAL" clId="{A95B6A76-F31C-48BF-AC56-9F92948E93ED}" dt="2023-04-17T14:49:02.444" v="227" actId="47"/>
        <pc:sldMkLst>
          <pc:docMk/>
          <pc:sldMk cId="2813198631" sldId="488"/>
        </pc:sldMkLst>
      </pc:sldChg>
      <pc:sldChg chg="del">
        <pc:chgData name="Yang Lin" userId="d374eff9-eda8-4093-abd7-1a964ca7fb3d" providerId="ADAL" clId="{A95B6A76-F31C-48BF-AC56-9F92948E93ED}" dt="2023-04-17T14:47:00.172" v="203" actId="47"/>
        <pc:sldMkLst>
          <pc:docMk/>
          <pc:sldMk cId="443721934" sldId="489"/>
        </pc:sldMkLst>
      </pc:sldChg>
      <pc:sldChg chg="del">
        <pc:chgData name="Yang Lin" userId="d374eff9-eda8-4093-abd7-1a964ca7fb3d" providerId="ADAL" clId="{A95B6A76-F31C-48BF-AC56-9F92948E93ED}" dt="2023-04-17T14:49:00.015" v="225" actId="47"/>
        <pc:sldMkLst>
          <pc:docMk/>
          <pc:sldMk cId="4283759526" sldId="490"/>
        </pc:sldMkLst>
      </pc:sldChg>
      <pc:sldChg chg="ord">
        <pc:chgData name="Yang Lin" userId="d374eff9-eda8-4093-abd7-1a964ca7fb3d" providerId="ADAL" clId="{A95B6A76-F31C-48BF-AC56-9F92948E93ED}" dt="2023-04-17T14:49:09.304" v="231"/>
        <pc:sldMkLst>
          <pc:docMk/>
          <pc:sldMk cId="2413674593" sldId="491"/>
        </pc:sldMkLst>
      </pc:sldChg>
      <pc:sldChg chg="del">
        <pc:chgData name="Yang Lin" userId="d374eff9-eda8-4093-abd7-1a964ca7fb3d" providerId="ADAL" clId="{A95B6A76-F31C-48BF-AC56-9F92948E93ED}" dt="2023-04-17T14:49:12.214" v="232" actId="47"/>
        <pc:sldMkLst>
          <pc:docMk/>
          <pc:sldMk cId="1658952856" sldId="493"/>
        </pc:sldMkLst>
      </pc:sldChg>
      <pc:sldChg chg="ord">
        <pc:chgData name="Yang Lin" userId="d374eff9-eda8-4093-abd7-1a964ca7fb3d" providerId="ADAL" clId="{A95B6A76-F31C-48BF-AC56-9F92948E93ED}" dt="2023-04-17T14:48:52.352" v="222"/>
        <pc:sldMkLst>
          <pc:docMk/>
          <pc:sldMk cId="1024422430" sldId="494"/>
        </pc:sldMkLst>
      </pc:sldChg>
      <pc:sldChg chg="del">
        <pc:chgData name="Yang Lin" userId="d374eff9-eda8-4093-abd7-1a964ca7fb3d" providerId="ADAL" clId="{A95B6A76-F31C-48BF-AC56-9F92948E93ED}" dt="2023-04-17T14:49:15.557" v="234" actId="47"/>
        <pc:sldMkLst>
          <pc:docMk/>
          <pc:sldMk cId="1470202976" sldId="498"/>
        </pc:sldMkLst>
      </pc:sldChg>
      <pc:sldChg chg="del">
        <pc:chgData name="Yang Lin" userId="d374eff9-eda8-4093-abd7-1a964ca7fb3d" providerId="ADAL" clId="{A95B6A76-F31C-48BF-AC56-9F92948E93ED}" dt="2023-04-17T14:50:33.026" v="255" actId="47"/>
        <pc:sldMkLst>
          <pc:docMk/>
          <pc:sldMk cId="2414952599" sldId="501"/>
        </pc:sldMkLst>
      </pc:sldChg>
      <pc:sldChg chg="del">
        <pc:chgData name="Yang Lin" userId="d374eff9-eda8-4093-abd7-1a964ca7fb3d" providerId="ADAL" clId="{A95B6A76-F31C-48BF-AC56-9F92948E93ED}" dt="2023-04-17T14:49:58.862" v="249" actId="47"/>
        <pc:sldMkLst>
          <pc:docMk/>
          <pc:sldMk cId="182557483" sldId="502"/>
        </pc:sldMkLst>
      </pc:sldChg>
      <pc:sldChg chg="del">
        <pc:chgData name="Yang Lin" userId="d374eff9-eda8-4093-abd7-1a964ca7fb3d" providerId="ADAL" clId="{A95B6A76-F31C-48BF-AC56-9F92948E93ED}" dt="2023-04-17T14:50:40.364" v="256" actId="47"/>
        <pc:sldMkLst>
          <pc:docMk/>
          <pc:sldMk cId="907085827" sldId="503"/>
        </pc:sldMkLst>
      </pc:sldChg>
      <pc:sldChg chg="add del">
        <pc:chgData name="Yang Lin" userId="d374eff9-eda8-4093-abd7-1a964ca7fb3d" providerId="ADAL" clId="{A95B6A76-F31C-48BF-AC56-9F92948E93ED}" dt="2023-04-17T14:51:08.024" v="265" actId="47"/>
        <pc:sldMkLst>
          <pc:docMk/>
          <pc:sldMk cId="1066028221" sldId="504"/>
        </pc:sldMkLst>
      </pc:sldChg>
      <pc:sldChg chg="modSp del mod ord">
        <pc:chgData name="Yang Lin" userId="d374eff9-eda8-4093-abd7-1a964ca7fb3d" providerId="ADAL" clId="{A95B6A76-F31C-48BF-AC56-9F92948E93ED}" dt="2023-04-17T16:03:17.216" v="609" actId="47"/>
        <pc:sldMkLst>
          <pc:docMk/>
          <pc:sldMk cId="410778246" sldId="505"/>
        </pc:sldMkLst>
        <pc:spChg chg="mod">
          <ac:chgData name="Yang Lin" userId="d374eff9-eda8-4093-abd7-1a964ca7fb3d" providerId="ADAL" clId="{A95B6A76-F31C-48BF-AC56-9F92948E93ED}" dt="2023-04-17T15:54:05.448" v="473" actId="20577"/>
          <ac:spMkLst>
            <pc:docMk/>
            <pc:sldMk cId="410778246" sldId="505"/>
            <ac:spMk id="5" creationId="{75F7EBEA-50BE-400D-B13A-7C8677DF8C4D}"/>
          </ac:spMkLst>
        </pc:spChg>
      </pc:sldChg>
      <pc:sldChg chg="del">
        <pc:chgData name="Yang Lin" userId="d374eff9-eda8-4093-abd7-1a964ca7fb3d" providerId="ADAL" clId="{A95B6A76-F31C-48BF-AC56-9F92948E93ED}" dt="2023-04-17T14:50:29.938" v="253" actId="47"/>
        <pc:sldMkLst>
          <pc:docMk/>
          <pc:sldMk cId="1741614632" sldId="506"/>
        </pc:sldMkLst>
      </pc:sldChg>
      <pc:sldChg chg="del">
        <pc:chgData name="Yang Lin" userId="d374eff9-eda8-4093-abd7-1a964ca7fb3d" providerId="ADAL" clId="{A95B6A76-F31C-48BF-AC56-9F92948E93ED}" dt="2023-04-17T14:50:22.908" v="252" actId="47"/>
        <pc:sldMkLst>
          <pc:docMk/>
          <pc:sldMk cId="3450408720" sldId="507"/>
        </pc:sldMkLst>
      </pc:sldChg>
      <pc:sldChg chg="del">
        <pc:chgData name="Yang Lin" userId="d374eff9-eda8-4093-abd7-1a964ca7fb3d" providerId="ADAL" clId="{A95B6A76-F31C-48BF-AC56-9F92948E93ED}" dt="2023-04-17T14:50:31.990" v="254" actId="47"/>
        <pc:sldMkLst>
          <pc:docMk/>
          <pc:sldMk cId="1000011455" sldId="508"/>
        </pc:sldMkLst>
      </pc:sldChg>
      <pc:sldChg chg="del">
        <pc:chgData name="Yang Lin" userId="d374eff9-eda8-4093-abd7-1a964ca7fb3d" providerId="ADAL" clId="{A95B6A76-F31C-48BF-AC56-9F92948E93ED}" dt="2023-04-17T14:50:41.581" v="257" actId="47"/>
        <pc:sldMkLst>
          <pc:docMk/>
          <pc:sldMk cId="1608998748" sldId="509"/>
        </pc:sldMkLst>
      </pc:sldChg>
      <pc:sldChg chg="del">
        <pc:chgData name="Yang Lin" userId="d374eff9-eda8-4093-abd7-1a964ca7fb3d" providerId="ADAL" clId="{A95B6A76-F31C-48BF-AC56-9F92948E93ED}" dt="2023-04-17T14:46:49.795" v="196" actId="47"/>
        <pc:sldMkLst>
          <pc:docMk/>
          <pc:sldMk cId="2360684248" sldId="510"/>
        </pc:sldMkLst>
      </pc:sldChg>
      <pc:sldChg chg="del">
        <pc:chgData name="Yang Lin" userId="d374eff9-eda8-4093-abd7-1a964ca7fb3d" providerId="ADAL" clId="{A95B6A76-F31C-48BF-AC56-9F92948E93ED}" dt="2023-04-17T14:49:32.503" v="240" actId="47"/>
        <pc:sldMkLst>
          <pc:docMk/>
          <pc:sldMk cId="4011250792" sldId="517"/>
        </pc:sldMkLst>
      </pc:sldChg>
      <pc:sldChg chg="del">
        <pc:chgData name="Yang Lin" userId="d374eff9-eda8-4093-abd7-1a964ca7fb3d" providerId="ADAL" clId="{A95B6A76-F31C-48BF-AC56-9F92948E93ED}" dt="2023-04-17T14:48:27.690" v="213" actId="47"/>
        <pc:sldMkLst>
          <pc:docMk/>
          <pc:sldMk cId="2786076751" sldId="518"/>
        </pc:sldMkLst>
      </pc:sldChg>
      <pc:sldChg chg="del">
        <pc:chgData name="Yang Lin" userId="d374eff9-eda8-4093-abd7-1a964ca7fb3d" providerId="ADAL" clId="{A95B6A76-F31C-48BF-AC56-9F92948E93ED}" dt="2023-04-17T14:49:29.404" v="237" actId="47"/>
        <pc:sldMkLst>
          <pc:docMk/>
          <pc:sldMk cId="215142051" sldId="520"/>
        </pc:sldMkLst>
      </pc:sldChg>
      <pc:sldChg chg="del">
        <pc:chgData name="Yang Lin" userId="d374eff9-eda8-4093-abd7-1a964ca7fb3d" providerId="ADAL" clId="{A95B6A76-F31C-48BF-AC56-9F92948E93ED}" dt="2023-04-17T14:49:31.069" v="239" actId="47"/>
        <pc:sldMkLst>
          <pc:docMk/>
          <pc:sldMk cId="2185902570" sldId="521"/>
        </pc:sldMkLst>
      </pc:sldChg>
      <pc:sldChg chg="modSp mod ord">
        <pc:chgData name="Yang Lin" userId="d374eff9-eda8-4093-abd7-1a964ca7fb3d" providerId="ADAL" clId="{A95B6A76-F31C-48BF-AC56-9F92948E93ED}" dt="2023-04-17T15:52:03.761" v="426" actId="20577"/>
        <pc:sldMkLst>
          <pc:docMk/>
          <pc:sldMk cId="2292474452" sldId="523"/>
        </pc:sldMkLst>
        <pc:spChg chg="mod">
          <ac:chgData name="Yang Lin" userId="d374eff9-eda8-4093-abd7-1a964ca7fb3d" providerId="ADAL" clId="{A95B6A76-F31C-48BF-AC56-9F92948E93ED}" dt="2023-04-17T15:52:03.761" v="426" actId="20577"/>
          <ac:spMkLst>
            <pc:docMk/>
            <pc:sldMk cId="2292474452" sldId="523"/>
            <ac:spMk id="5" creationId="{75F7EBEA-50BE-400D-B13A-7C8677DF8C4D}"/>
          </ac:spMkLst>
        </pc:spChg>
      </pc:sldChg>
      <pc:sldChg chg="del">
        <pc:chgData name="Yang Lin" userId="d374eff9-eda8-4093-abd7-1a964ca7fb3d" providerId="ADAL" clId="{A95B6A76-F31C-48BF-AC56-9F92948E93ED}" dt="2023-04-17T14:48:36.129" v="214" actId="47"/>
        <pc:sldMkLst>
          <pc:docMk/>
          <pc:sldMk cId="59790690" sldId="524"/>
        </pc:sldMkLst>
      </pc:sldChg>
      <pc:sldChg chg="del">
        <pc:chgData name="Yang Lin" userId="d374eff9-eda8-4093-abd7-1a964ca7fb3d" providerId="ADAL" clId="{A95B6A76-F31C-48BF-AC56-9F92948E93ED}" dt="2023-04-17T14:48:39.396" v="216" actId="47"/>
        <pc:sldMkLst>
          <pc:docMk/>
          <pc:sldMk cId="1313444593" sldId="525"/>
        </pc:sldMkLst>
      </pc:sldChg>
      <pc:sldChg chg="del">
        <pc:chgData name="Yang Lin" userId="d374eff9-eda8-4093-abd7-1a964ca7fb3d" providerId="ADAL" clId="{A95B6A76-F31C-48BF-AC56-9F92948E93ED}" dt="2023-04-17T14:49:14.695" v="233" actId="47"/>
        <pc:sldMkLst>
          <pc:docMk/>
          <pc:sldMk cId="3737451212" sldId="526"/>
        </pc:sldMkLst>
      </pc:sldChg>
      <pc:sldChg chg="modSp add del mod ord">
        <pc:chgData name="Yang Lin" userId="d374eff9-eda8-4093-abd7-1a964ca7fb3d" providerId="ADAL" clId="{A95B6A76-F31C-48BF-AC56-9F92948E93ED}" dt="2023-04-17T15:53:55.183" v="472" actId="20577"/>
        <pc:sldMkLst>
          <pc:docMk/>
          <pc:sldMk cId="887017351" sldId="527"/>
        </pc:sldMkLst>
        <pc:spChg chg="mod">
          <ac:chgData name="Yang Lin" userId="d374eff9-eda8-4093-abd7-1a964ca7fb3d" providerId="ADAL" clId="{A95B6A76-F31C-48BF-AC56-9F92948E93ED}" dt="2023-04-17T15:53:55.183" v="472" actId="20577"/>
          <ac:spMkLst>
            <pc:docMk/>
            <pc:sldMk cId="887017351" sldId="527"/>
            <ac:spMk id="4" creationId="{20D28CB4-0078-F214-7113-4C02F3A62843}"/>
          </ac:spMkLst>
        </pc:spChg>
      </pc:sldChg>
      <pc:sldChg chg="del">
        <pc:chgData name="Yang Lin" userId="d374eff9-eda8-4093-abd7-1a964ca7fb3d" providerId="ADAL" clId="{A95B6A76-F31C-48BF-AC56-9F92948E93ED}" dt="2023-04-17T14:50:42.126" v="258" actId="47"/>
        <pc:sldMkLst>
          <pc:docMk/>
          <pc:sldMk cId="2589159157" sldId="528"/>
        </pc:sldMkLst>
      </pc:sldChg>
      <pc:sldChg chg="del">
        <pc:chgData name="Yang Lin" userId="d374eff9-eda8-4093-abd7-1a964ca7fb3d" providerId="ADAL" clId="{A95B6A76-F31C-48BF-AC56-9F92948E93ED}" dt="2023-04-17T14:51:08.472" v="266" actId="47"/>
        <pc:sldMkLst>
          <pc:docMk/>
          <pc:sldMk cId="3934258192" sldId="529"/>
        </pc:sldMkLst>
      </pc:sldChg>
      <pc:sldChg chg="del">
        <pc:chgData name="Yang Lin" userId="d374eff9-eda8-4093-abd7-1a964ca7fb3d" providerId="ADAL" clId="{A95B6A76-F31C-48BF-AC56-9F92948E93ED}" dt="2023-04-17T14:49:28.098" v="235" actId="47"/>
        <pc:sldMkLst>
          <pc:docMk/>
          <pc:sldMk cId="1517563519" sldId="532"/>
        </pc:sldMkLst>
      </pc:sldChg>
      <pc:sldChg chg="addSp modSp new del">
        <pc:chgData name="Yang Lin" userId="d374eff9-eda8-4093-abd7-1a964ca7fb3d" providerId="ADAL" clId="{A95B6A76-F31C-48BF-AC56-9F92948E93ED}" dt="2023-04-17T14:32:47.197" v="89" actId="47"/>
        <pc:sldMkLst>
          <pc:docMk/>
          <pc:sldMk cId="2546969186" sldId="533"/>
        </pc:sldMkLst>
        <pc:picChg chg="add mod">
          <ac:chgData name="Yang Lin" userId="d374eff9-eda8-4093-abd7-1a964ca7fb3d" providerId="ADAL" clId="{A95B6A76-F31C-48BF-AC56-9F92948E93ED}" dt="2023-04-17T14:32:42.276" v="88"/>
          <ac:picMkLst>
            <pc:docMk/>
            <pc:sldMk cId="2546969186" sldId="533"/>
            <ac:picMk id="2" creationId="{79E7A1C1-EB8B-9C7F-550E-3531AFC9919C}"/>
          </ac:picMkLst>
        </pc:picChg>
      </pc:sldChg>
      <pc:sldChg chg="addSp delSp modSp new mod ord">
        <pc:chgData name="Yang Lin" userId="d374eff9-eda8-4093-abd7-1a964ca7fb3d" providerId="ADAL" clId="{A95B6A76-F31C-48BF-AC56-9F92948E93ED}" dt="2023-04-17T15:50:50.155" v="424" actId="207"/>
        <pc:sldMkLst>
          <pc:docMk/>
          <pc:sldMk cId="3391814847" sldId="533"/>
        </pc:sldMkLst>
        <pc:spChg chg="add del mod">
          <ac:chgData name="Yang Lin" userId="d374eff9-eda8-4093-abd7-1a964ca7fb3d" providerId="ADAL" clId="{A95B6A76-F31C-48BF-AC56-9F92948E93ED}" dt="2023-04-17T14:37:04.390" v="107"/>
          <ac:spMkLst>
            <pc:docMk/>
            <pc:sldMk cId="3391814847" sldId="533"/>
            <ac:spMk id="2" creationId="{599EECB0-CA23-8D18-83FC-A5C3F8BFB51A}"/>
          </ac:spMkLst>
        </pc:spChg>
        <pc:spChg chg="add del mod">
          <ac:chgData name="Yang Lin" userId="d374eff9-eda8-4093-abd7-1a964ca7fb3d" providerId="ADAL" clId="{A95B6A76-F31C-48BF-AC56-9F92948E93ED}" dt="2023-04-17T14:37:04.390" v="107"/>
          <ac:spMkLst>
            <pc:docMk/>
            <pc:sldMk cId="3391814847" sldId="533"/>
            <ac:spMk id="3" creationId="{FA260D2A-1815-2961-7B45-35064B59AFAB}"/>
          </ac:spMkLst>
        </pc:spChg>
        <pc:spChg chg="add del mod">
          <ac:chgData name="Yang Lin" userId="d374eff9-eda8-4093-abd7-1a964ca7fb3d" providerId="ADAL" clId="{A95B6A76-F31C-48BF-AC56-9F92948E93ED}" dt="2023-04-17T14:37:04.390" v="107"/>
          <ac:spMkLst>
            <pc:docMk/>
            <pc:sldMk cId="3391814847" sldId="533"/>
            <ac:spMk id="4" creationId="{2A05B082-2F3F-9A4B-B4F7-663D2DEA0A0C}"/>
          </ac:spMkLst>
        </pc:spChg>
        <pc:spChg chg="add del mod">
          <ac:chgData name="Yang Lin" userId="d374eff9-eda8-4093-abd7-1a964ca7fb3d" providerId="ADAL" clId="{A95B6A76-F31C-48BF-AC56-9F92948E93ED}" dt="2023-04-17T14:37:04.390" v="107"/>
          <ac:spMkLst>
            <pc:docMk/>
            <pc:sldMk cId="3391814847" sldId="533"/>
            <ac:spMk id="6" creationId="{D54E0631-F38C-F56F-DEB6-711613D50E2E}"/>
          </ac:spMkLst>
        </pc:spChg>
        <pc:spChg chg="add mod">
          <ac:chgData name="Yang Lin" userId="d374eff9-eda8-4093-abd7-1a964ca7fb3d" providerId="ADAL" clId="{A95B6A76-F31C-48BF-AC56-9F92948E93ED}" dt="2023-04-17T15:50:50.155" v="424" actId="207"/>
          <ac:spMkLst>
            <pc:docMk/>
            <pc:sldMk cId="3391814847" sldId="533"/>
            <ac:spMk id="10" creationId="{7A277B35-2879-3343-3404-E76932017A3D}"/>
          </ac:spMkLst>
        </pc:spChg>
        <pc:spChg chg="add mod">
          <ac:chgData name="Yang Lin" userId="d374eff9-eda8-4093-abd7-1a964ca7fb3d" providerId="ADAL" clId="{A95B6A76-F31C-48BF-AC56-9F92948E93ED}" dt="2023-04-17T14:37:29.628" v="110" actId="1076"/>
          <ac:spMkLst>
            <pc:docMk/>
            <pc:sldMk cId="3391814847" sldId="533"/>
            <ac:spMk id="11" creationId="{44EF918C-62CD-89B7-FD76-3FB6E20965AB}"/>
          </ac:spMkLst>
        </pc:spChg>
        <pc:spChg chg="add mod">
          <ac:chgData name="Yang Lin" userId="d374eff9-eda8-4093-abd7-1a964ca7fb3d" providerId="ADAL" clId="{A95B6A76-F31C-48BF-AC56-9F92948E93ED}" dt="2023-04-17T14:37:29.628" v="110" actId="1076"/>
          <ac:spMkLst>
            <pc:docMk/>
            <pc:sldMk cId="3391814847" sldId="533"/>
            <ac:spMk id="12" creationId="{3E7C744B-49CE-3560-DA29-0232529BF6E0}"/>
          </ac:spMkLst>
        </pc:spChg>
        <pc:spChg chg="add mod">
          <ac:chgData name="Yang Lin" userId="d374eff9-eda8-4093-abd7-1a964ca7fb3d" providerId="ADAL" clId="{A95B6A76-F31C-48BF-AC56-9F92948E93ED}" dt="2023-04-17T14:37:29.628" v="110" actId="1076"/>
          <ac:spMkLst>
            <pc:docMk/>
            <pc:sldMk cId="3391814847" sldId="533"/>
            <ac:spMk id="14" creationId="{5B95CC10-945F-3892-E97E-3594EDB9F9A7}"/>
          </ac:spMkLst>
        </pc:spChg>
        <pc:picChg chg="add del mod">
          <ac:chgData name="Yang Lin" userId="d374eff9-eda8-4093-abd7-1a964ca7fb3d" providerId="ADAL" clId="{A95B6A76-F31C-48BF-AC56-9F92948E93ED}" dt="2023-04-17T14:37:04.390" v="107"/>
          <ac:picMkLst>
            <pc:docMk/>
            <pc:sldMk cId="3391814847" sldId="533"/>
            <ac:picMk id="7" creationId="{587CC628-246B-2607-7BA7-65B58E029044}"/>
          </ac:picMkLst>
        </pc:picChg>
        <pc:picChg chg="add del mod">
          <ac:chgData name="Yang Lin" userId="d374eff9-eda8-4093-abd7-1a964ca7fb3d" providerId="ADAL" clId="{A95B6A76-F31C-48BF-AC56-9F92948E93ED}" dt="2023-04-17T14:37:04.390" v="107"/>
          <ac:picMkLst>
            <pc:docMk/>
            <pc:sldMk cId="3391814847" sldId="533"/>
            <ac:picMk id="8" creationId="{0A873FDB-59EC-9436-41B6-DCA8ACE92159}"/>
          </ac:picMkLst>
        </pc:picChg>
        <pc:picChg chg="add del mod">
          <ac:chgData name="Yang Lin" userId="d374eff9-eda8-4093-abd7-1a964ca7fb3d" providerId="ADAL" clId="{A95B6A76-F31C-48BF-AC56-9F92948E93ED}" dt="2023-04-17T14:37:04.390" v="107"/>
          <ac:picMkLst>
            <pc:docMk/>
            <pc:sldMk cId="3391814847" sldId="533"/>
            <ac:picMk id="9" creationId="{D4A1F4AF-4FA9-3031-84FC-8EA57EC78313}"/>
          </ac:picMkLst>
        </pc:picChg>
        <pc:picChg chg="add del mod">
          <ac:chgData name="Yang Lin" userId="d374eff9-eda8-4093-abd7-1a964ca7fb3d" providerId="ADAL" clId="{A95B6A76-F31C-48BF-AC56-9F92948E93ED}" dt="2023-04-17T14:37:13.472" v="109" actId="478"/>
          <ac:picMkLst>
            <pc:docMk/>
            <pc:sldMk cId="3391814847" sldId="533"/>
            <ac:picMk id="15" creationId="{E7E23C3E-520F-E79B-8C4B-000C78917C04}"/>
          </ac:picMkLst>
        </pc:picChg>
        <pc:picChg chg="add mod">
          <ac:chgData name="Yang Lin" userId="d374eff9-eda8-4093-abd7-1a964ca7fb3d" providerId="ADAL" clId="{A95B6A76-F31C-48BF-AC56-9F92948E93ED}" dt="2023-04-17T14:37:29.628" v="110" actId="1076"/>
          <ac:picMkLst>
            <pc:docMk/>
            <pc:sldMk cId="3391814847" sldId="533"/>
            <ac:picMk id="16" creationId="{A46F3C18-971F-F19B-B611-600C5E637E15}"/>
          </ac:picMkLst>
        </pc:picChg>
        <pc:picChg chg="add mod">
          <ac:chgData name="Yang Lin" userId="d374eff9-eda8-4093-abd7-1a964ca7fb3d" providerId="ADAL" clId="{A95B6A76-F31C-48BF-AC56-9F92948E93ED}" dt="2023-04-17T14:37:29.628" v="110" actId="1076"/>
          <ac:picMkLst>
            <pc:docMk/>
            <pc:sldMk cId="3391814847" sldId="533"/>
            <ac:picMk id="17" creationId="{35DD410B-FED4-7463-5A64-43354A39CA8D}"/>
          </ac:picMkLst>
        </pc:picChg>
        <pc:cxnChg chg="add del mod">
          <ac:chgData name="Yang Lin" userId="d374eff9-eda8-4093-abd7-1a964ca7fb3d" providerId="ADAL" clId="{A95B6A76-F31C-48BF-AC56-9F92948E93ED}" dt="2023-04-17T14:37:04.390" v="107"/>
          <ac:cxnSpMkLst>
            <pc:docMk/>
            <pc:sldMk cId="3391814847" sldId="533"/>
            <ac:cxnSpMk id="5" creationId="{71C0D093-27AC-6FAE-06AE-093368C46291}"/>
          </ac:cxnSpMkLst>
        </pc:cxnChg>
        <pc:cxnChg chg="add mod">
          <ac:chgData name="Yang Lin" userId="d374eff9-eda8-4093-abd7-1a964ca7fb3d" providerId="ADAL" clId="{A95B6A76-F31C-48BF-AC56-9F92948E93ED}" dt="2023-04-17T14:37:29.628" v="110" actId="1076"/>
          <ac:cxnSpMkLst>
            <pc:docMk/>
            <pc:sldMk cId="3391814847" sldId="533"/>
            <ac:cxnSpMk id="13" creationId="{8144F0F0-06B6-8587-57B7-564B207C9993}"/>
          </ac:cxnSpMkLst>
        </pc:cxnChg>
      </pc:sldChg>
      <pc:sldChg chg="addSp modSp add">
        <pc:chgData name="Yang Lin" userId="d374eff9-eda8-4093-abd7-1a964ca7fb3d" providerId="ADAL" clId="{A95B6A76-F31C-48BF-AC56-9F92948E93ED}" dt="2023-04-17T14:37:56.241" v="113" actId="1076"/>
        <pc:sldMkLst>
          <pc:docMk/>
          <pc:sldMk cId="1860190862" sldId="534"/>
        </pc:sldMkLst>
        <pc:picChg chg="add mod">
          <ac:chgData name="Yang Lin" userId="d374eff9-eda8-4093-abd7-1a964ca7fb3d" providerId="ADAL" clId="{A95B6A76-F31C-48BF-AC56-9F92948E93ED}" dt="2023-04-17T14:37:56.241" v="113" actId="1076"/>
          <ac:picMkLst>
            <pc:docMk/>
            <pc:sldMk cId="1860190862" sldId="534"/>
            <ac:picMk id="2" creationId="{3434E3EB-EC29-04F7-A08F-5EBEF7CD8F24}"/>
          </ac:picMkLst>
        </pc:picChg>
      </pc:sldChg>
      <pc:sldChg chg="addSp modSp add mod">
        <pc:chgData name="Yang Lin" userId="d374eff9-eda8-4093-abd7-1a964ca7fb3d" providerId="ADAL" clId="{A95B6A76-F31C-48BF-AC56-9F92948E93ED}" dt="2023-04-17T15:50:42.582" v="421" actId="207"/>
        <pc:sldMkLst>
          <pc:docMk/>
          <pc:sldMk cId="3996554182" sldId="535"/>
        </pc:sldMkLst>
        <pc:spChg chg="add mod">
          <ac:chgData name="Yang Lin" userId="d374eff9-eda8-4093-abd7-1a964ca7fb3d" providerId="ADAL" clId="{A95B6A76-F31C-48BF-AC56-9F92948E93ED}" dt="2023-04-17T15:50:42.582" v="421" actId="207"/>
          <ac:spMkLst>
            <pc:docMk/>
            <pc:sldMk cId="3996554182" sldId="535"/>
            <ac:spMk id="2" creationId="{D9816618-3C9D-98D6-DAD1-059A3961FAC5}"/>
          </ac:spMkLst>
        </pc:spChg>
        <pc:spChg chg="add mod ord">
          <ac:chgData name="Yang Lin" userId="d374eff9-eda8-4093-abd7-1a964ca7fb3d" providerId="ADAL" clId="{A95B6A76-F31C-48BF-AC56-9F92948E93ED}" dt="2023-04-17T14:41:48.559" v="142" actId="1076"/>
          <ac:spMkLst>
            <pc:docMk/>
            <pc:sldMk cId="3996554182" sldId="535"/>
            <ac:spMk id="3" creationId="{42E8C62A-F577-024B-B6E4-FACAEC1CF2CC}"/>
          </ac:spMkLst>
        </pc:spChg>
        <pc:spChg chg="add mod">
          <ac:chgData name="Yang Lin" userId="d374eff9-eda8-4093-abd7-1a964ca7fb3d" providerId="ADAL" clId="{A95B6A76-F31C-48BF-AC56-9F92948E93ED}" dt="2023-04-17T14:41:10.511" v="127" actId="1076"/>
          <ac:spMkLst>
            <pc:docMk/>
            <pc:sldMk cId="3996554182" sldId="535"/>
            <ac:spMk id="5" creationId="{C01CF9E0-9B7A-8D6A-0771-6183875D71C4}"/>
          </ac:spMkLst>
        </pc:spChg>
        <pc:picChg chg="add mod">
          <ac:chgData name="Yang Lin" userId="d374eff9-eda8-4093-abd7-1a964ca7fb3d" providerId="ADAL" clId="{A95B6A76-F31C-48BF-AC56-9F92948E93ED}" dt="2023-04-17T14:41:29.206" v="137" actId="1076"/>
          <ac:picMkLst>
            <pc:docMk/>
            <pc:sldMk cId="3996554182" sldId="535"/>
            <ac:picMk id="4" creationId="{490609D3-0210-996C-01E8-C97871649398}"/>
          </ac:picMkLst>
        </pc:picChg>
      </pc:sldChg>
      <pc:sldChg chg="addSp modSp add mod">
        <pc:chgData name="Yang Lin" userId="d374eff9-eda8-4093-abd7-1a964ca7fb3d" providerId="ADAL" clId="{A95B6A76-F31C-48BF-AC56-9F92948E93ED}" dt="2023-04-17T14:45:11.424" v="187" actId="20577"/>
        <pc:sldMkLst>
          <pc:docMk/>
          <pc:sldMk cId="3498256113" sldId="536"/>
        </pc:sldMkLst>
        <pc:spChg chg="add mod">
          <ac:chgData name="Yang Lin" userId="d374eff9-eda8-4093-abd7-1a964ca7fb3d" providerId="ADAL" clId="{A95B6A76-F31C-48BF-AC56-9F92948E93ED}" dt="2023-04-17T14:45:11.424" v="187" actId="20577"/>
          <ac:spMkLst>
            <pc:docMk/>
            <pc:sldMk cId="3498256113" sldId="536"/>
            <ac:spMk id="2" creationId="{E4A90964-A5D5-447F-022A-573990BD5B35}"/>
          </ac:spMkLst>
        </pc:spChg>
        <pc:spChg chg="add mod">
          <ac:chgData name="Yang Lin" userId="d374eff9-eda8-4093-abd7-1a964ca7fb3d" providerId="ADAL" clId="{A95B6A76-F31C-48BF-AC56-9F92948E93ED}" dt="2023-04-17T14:44:56.799" v="146"/>
          <ac:spMkLst>
            <pc:docMk/>
            <pc:sldMk cId="3498256113" sldId="536"/>
            <ac:spMk id="5" creationId="{70DD0551-9016-5D5D-C559-AA48A487F023}"/>
          </ac:spMkLst>
        </pc:spChg>
        <pc:spChg chg="add mod">
          <ac:chgData name="Yang Lin" userId="d374eff9-eda8-4093-abd7-1a964ca7fb3d" providerId="ADAL" clId="{A95B6A76-F31C-48BF-AC56-9F92948E93ED}" dt="2023-04-17T14:44:56.799" v="146"/>
          <ac:spMkLst>
            <pc:docMk/>
            <pc:sldMk cId="3498256113" sldId="536"/>
            <ac:spMk id="6" creationId="{B4D95444-DD0D-1D88-38D6-47F3C8BBB2D6}"/>
          </ac:spMkLst>
        </pc:spChg>
        <pc:spChg chg="add mod">
          <ac:chgData name="Yang Lin" userId="d374eff9-eda8-4093-abd7-1a964ca7fb3d" providerId="ADAL" clId="{A95B6A76-F31C-48BF-AC56-9F92948E93ED}" dt="2023-04-17T14:44:56.799" v="146"/>
          <ac:spMkLst>
            <pc:docMk/>
            <pc:sldMk cId="3498256113" sldId="536"/>
            <ac:spMk id="7" creationId="{96E03D5F-AFFA-DC38-A507-305A49DA7A3A}"/>
          </ac:spMkLst>
        </pc:spChg>
        <pc:spChg chg="add mod">
          <ac:chgData name="Yang Lin" userId="d374eff9-eda8-4093-abd7-1a964ca7fb3d" providerId="ADAL" clId="{A95B6A76-F31C-48BF-AC56-9F92948E93ED}" dt="2023-04-17T14:44:56.799" v="146"/>
          <ac:spMkLst>
            <pc:docMk/>
            <pc:sldMk cId="3498256113" sldId="536"/>
            <ac:spMk id="8" creationId="{7D50BAFD-7523-A8F2-5AA3-5A7EC00B57FC}"/>
          </ac:spMkLst>
        </pc:spChg>
        <pc:spChg chg="add mod">
          <ac:chgData name="Yang Lin" userId="d374eff9-eda8-4093-abd7-1a964ca7fb3d" providerId="ADAL" clId="{A95B6A76-F31C-48BF-AC56-9F92948E93ED}" dt="2023-04-17T14:44:56.799" v="146"/>
          <ac:spMkLst>
            <pc:docMk/>
            <pc:sldMk cId="3498256113" sldId="536"/>
            <ac:spMk id="9" creationId="{3526AAD0-F216-5483-D2F3-042E2364FDFD}"/>
          </ac:spMkLst>
        </pc:spChg>
        <pc:spChg chg="add mod">
          <ac:chgData name="Yang Lin" userId="d374eff9-eda8-4093-abd7-1a964ca7fb3d" providerId="ADAL" clId="{A95B6A76-F31C-48BF-AC56-9F92948E93ED}" dt="2023-04-17T14:44:56.799" v="146"/>
          <ac:spMkLst>
            <pc:docMk/>
            <pc:sldMk cId="3498256113" sldId="536"/>
            <ac:spMk id="10" creationId="{BBFBBDC4-1E84-2995-40A5-720D6CAFD0C8}"/>
          </ac:spMkLst>
        </pc:spChg>
        <pc:picChg chg="add mod">
          <ac:chgData name="Yang Lin" userId="d374eff9-eda8-4093-abd7-1a964ca7fb3d" providerId="ADAL" clId="{A95B6A76-F31C-48BF-AC56-9F92948E93ED}" dt="2023-04-17T14:44:56.799" v="146"/>
          <ac:picMkLst>
            <pc:docMk/>
            <pc:sldMk cId="3498256113" sldId="536"/>
            <ac:picMk id="3" creationId="{49541C3A-D850-A01D-9C0F-0277CCCCBB7F}"/>
          </ac:picMkLst>
        </pc:picChg>
        <pc:picChg chg="add mod">
          <ac:chgData name="Yang Lin" userId="d374eff9-eda8-4093-abd7-1a964ca7fb3d" providerId="ADAL" clId="{A95B6A76-F31C-48BF-AC56-9F92948E93ED}" dt="2023-04-17T14:44:56.799" v="146"/>
          <ac:picMkLst>
            <pc:docMk/>
            <pc:sldMk cId="3498256113" sldId="536"/>
            <ac:picMk id="4" creationId="{9DBAC8AC-41BD-BA6F-3C72-CAF9781A77A2}"/>
          </ac:picMkLst>
        </pc:picChg>
      </pc:sldChg>
      <pc:sldChg chg="addSp delSp modSp add mod">
        <pc:chgData name="Yang Lin" userId="d374eff9-eda8-4093-abd7-1a964ca7fb3d" providerId="ADAL" clId="{A95B6A76-F31C-48BF-AC56-9F92948E93ED}" dt="2023-04-17T15:56:26.761" v="496" actId="113"/>
        <pc:sldMkLst>
          <pc:docMk/>
          <pc:sldMk cId="2222869271" sldId="537"/>
        </pc:sldMkLst>
        <pc:spChg chg="add mod">
          <ac:chgData name="Yang Lin" userId="d374eff9-eda8-4093-abd7-1a964ca7fb3d" providerId="ADAL" clId="{A95B6A76-F31C-48BF-AC56-9F92948E93ED}" dt="2023-04-17T15:56:26.761" v="496" actId="113"/>
          <ac:spMkLst>
            <pc:docMk/>
            <pc:sldMk cId="2222869271" sldId="537"/>
            <ac:spMk id="2" creationId="{A85F2CA3-B120-6B90-07E2-34797F52A597}"/>
          </ac:spMkLst>
        </pc:spChg>
        <pc:graphicFrameChg chg="add del mod modGraphic">
          <ac:chgData name="Yang Lin" userId="d374eff9-eda8-4093-abd7-1a964ca7fb3d" providerId="ADAL" clId="{A95B6A76-F31C-48BF-AC56-9F92948E93ED}" dt="2023-04-17T14:56:42.674" v="322" actId="478"/>
          <ac:graphicFrameMkLst>
            <pc:docMk/>
            <pc:sldMk cId="2222869271" sldId="537"/>
            <ac:graphicFrameMk id="3" creationId="{3A2E1B6C-933A-B4B0-BAFC-E3763B22DE64}"/>
          </ac:graphicFrameMkLst>
        </pc:graphicFrameChg>
        <pc:graphicFrameChg chg="add del mod">
          <ac:chgData name="Yang Lin" userId="d374eff9-eda8-4093-abd7-1a964ca7fb3d" providerId="ADAL" clId="{A95B6A76-F31C-48BF-AC56-9F92948E93ED}" dt="2023-04-17T14:56:42.674" v="322" actId="478"/>
          <ac:graphicFrameMkLst>
            <pc:docMk/>
            <pc:sldMk cId="2222869271" sldId="537"/>
            <ac:graphicFrameMk id="4" creationId="{8A542C43-3C7F-706E-4376-802D193660C7}"/>
          </ac:graphicFrameMkLst>
        </pc:graphicFrameChg>
        <pc:graphicFrameChg chg="add del mod">
          <ac:chgData name="Yang Lin" userId="d374eff9-eda8-4093-abd7-1a964ca7fb3d" providerId="ADAL" clId="{A95B6A76-F31C-48BF-AC56-9F92948E93ED}" dt="2023-04-17T14:56:42.674" v="322" actId="478"/>
          <ac:graphicFrameMkLst>
            <pc:docMk/>
            <pc:sldMk cId="2222869271" sldId="537"/>
            <ac:graphicFrameMk id="5" creationId="{9EBB2773-304A-FEF6-9B7F-F16161CA1408}"/>
          </ac:graphicFrameMkLst>
        </pc:graphicFrameChg>
        <pc:picChg chg="add mod">
          <ac:chgData name="Yang Lin" userId="d374eff9-eda8-4093-abd7-1a964ca7fb3d" providerId="ADAL" clId="{A95B6A76-F31C-48BF-AC56-9F92948E93ED}" dt="2023-04-17T14:56:55.028" v="325" actId="1076"/>
          <ac:picMkLst>
            <pc:docMk/>
            <pc:sldMk cId="2222869271" sldId="537"/>
            <ac:picMk id="6" creationId="{1875FA9C-D7C8-33FA-B284-19A6ED7415EA}"/>
          </ac:picMkLst>
        </pc:picChg>
        <pc:picChg chg="add mod">
          <ac:chgData name="Yang Lin" userId="d374eff9-eda8-4093-abd7-1a964ca7fb3d" providerId="ADAL" clId="{A95B6A76-F31C-48BF-AC56-9F92948E93ED}" dt="2023-04-17T14:57:00.412" v="327" actId="1076"/>
          <ac:picMkLst>
            <pc:docMk/>
            <pc:sldMk cId="2222869271" sldId="537"/>
            <ac:picMk id="8" creationId="{3F026476-F312-30E3-F7D6-119F4DB9E2EA}"/>
          </ac:picMkLst>
        </pc:picChg>
      </pc:sldChg>
      <pc:sldChg chg="addSp modSp add mod">
        <pc:chgData name="Yang Lin" userId="d374eff9-eda8-4093-abd7-1a964ca7fb3d" providerId="ADAL" clId="{A95B6A76-F31C-48BF-AC56-9F92948E93ED}" dt="2023-04-17T15:58:14.759" v="576" actId="1076"/>
        <pc:sldMkLst>
          <pc:docMk/>
          <pc:sldMk cId="150158654" sldId="538"/>
        </pc:sldMkLst>
        <pc:spChg chg="add mod">
          <ac:chgData name="Yang Lin" userId="d374eff9-eda8-4093-abd7-1a964ca7fb3d" providerId="ADAL" clId="{A95B6A76-F31C-48BF-AC56-9F92948E93ED}" dt="2023-04-17T15:58:14.759" v="576" actId="1076"/>
          <ac:spMkLst>
            <pc:docMk/>
            <pc:sldMk cId="150158654" sldId="538"/>
            <ac:spMk id="2" creationId="{C29C300A-3BA7-6313-23BD-DA48D3592366}"/>
          </ac:spMkLst>
        </pc:spChg>
        <pc:picChg chg="add mod">
          <ac:chgData name="Yang Lin" userId="d374eff9-eda8-4093-abd7-1a964ca7fb3d" providerId="ADAL" clId="{A95B6A76-F31C-48BF-AC56-9F92948E93ED}" dt="2023-04-17T15:58:07.895" v="575" actId="1076"/>
          <ac:picMkLst>
            <pc:docMk/>
            <pc:sldMk cId="150158654" sldId="538"/>
            <ac:picMk id="3" creationId="{F3DB3BB4-808A-27B9-8645-4DFBC86DE1DD}"/>
          </ac:picMkLst>
        </pc:picChg>
        <pc:picChg chg="add mod">
          <ac:chgData name="Yang Lin" userId="d374eff9-eda8-4093-abd7-1a964ca7fb3d" providerId="ADAL" clId="{A95B6A76-F31C-48BF-AC56-9F92948E93ED}" dt="2023-04-17T15:58:07.895" v="575" actId="1076"/>
          <ac:picMkLst>
            <pc:docMk/>
            <pc:sldMk cId="150158654" sldId="538"/>
            <ac:picMk id="4" creationId="{71B957C5-7885-4844-1EFC-29CD2210CB60}"/>
          </ac:picMkLst>
        </pc:picChg>
        <pc:picChg chg="add mod">
          <ac:chgData name="Yang Lin" userId="d374eff9-eda8-4093-abd7-1a964ca7fb3d" providerId="ADAL" clId="{A95B6A76-F31C-48BF-AC56-9F92948E93ED}" dt="2023-04-17T15:58:07.895" v="575" actId="1076"/>
          <ac:picMkLst>
            <pc:docMk/>
            <pc:sldMk cId="150158654" sldId="538"/>
            <ac:picMk id="5" creationId="{31AC4BAD-7FEF-4C2F-76AF-E2D079F04DE1}"/>
          </ac:picMkLst>
        </pc:picChg>
        <pc:picChg chg="add mod">
          <ac:chgData name="Yang Lin" userId="d374eff9-eda8-4093-abd7-1a964ca7fb3d" providerId="ADAL" clId="{A95B6A76-F31C-48BF-AC56-9F92948E93ED}" dt="2023-04-17T15:58:07.895" v="575" actId="1076"/>
          <ac:picMkLst>
            <pc:docMk/>
            <pc:sldMk cId="150158654" sldId="538"/>
            <ac:picMk id="6" creationId="{A4873B53-51D7-16A0-826E-6AE0EEFE4975}"/>
          </ac:picMkLst>
        </pc:picChg>
        <pc:picChg chg="add mod">
          <ac:chgData name="Yang Lin" userId="d374eff9-eda8-4093-abd7-1a964ca7fb3d" providerId="ADAL" clId="{A95B6A76-F31C-48BF-AC56-9F92948E93ED}" dt="2023-04-17T15:58:07.895" v="575" actId="1076"/>
          <ac:picMkLst>
            <pc:docMk/>
            <pc:sldMk cId="150158654" sldId="538"/>
            <ac:picMk id="7" creationId="{2439DE6E-2C8E-DD6A-8C90-3350DF17A509}"/>
          </ac:picMkLst>
        </pc:picChg>
        <pc:picChg chg="add mod">
          <ac:chgData name="Yang Lin" userId="d374eff9-eda8-4093-abd7-1a964ca7fb3d" providerId="ADAL" clId="{A95B6A76-F31C-48BF-AC56-9F92948E93ED}" dt="2023-04-17T15:58:07.895" v="575" actId="1076"/>
          <ac:picMkLst>
            <pc:docMk/>
            <pc:sldMk cId="150158654" sldId="538"/>
            <ac:picMk id="8" creationId="{833A402A-43E4-8FAE-9F65-14236D43106B}"/>
          </ac:picMkLst>
        </pc:picChg>
      </pc:sldChg>
      <pc:sldChg chg="addSp modSp add mod">
        <pc:chgData name="Yang Lin" userId="d374eff9-eda8-4093-abd7-1a964ca7fb3d" providerId="ADAL" clId="{A95B6A76-F31C-48BF-AC56-9F92948E93ED}" dt="2023-04-17T14:45:58.399" v="190" actId="1076"/>
        <pc:sldMkLst>
          <pc:docMk/>
          <pc:sldMk cId="1521115527" sldId="539"/>
        </pc:sldMkLst>
        <pc:spChg chg="add mod">
          <ac:chgData name="Yang Lin" userId="d374eff9-eda8-4093-abd7-1a964ca7fb3d" providerId="ADAL" clId="{A95B6A76-F31C-48BF-AC56-9F92948E93ED}" dt="2023-04-17T14:45:58.399" v="190" actId="1076"/>
          <ac:spMkLst>
            <pc:docMk/>
            <pc:sldMk cId="1521115527" sldId="539"/>
            <ac:spMk id="3" creationId="{0FD919CC-9842-6002-BEEE-98E3E988EA82}"/>
          </ac:spMkLst>
        </pc:spChg>
        <pc:spChg chg="add mod">
          <ac:chgData name="Yang Lin" userId="d374eff9-eda8-4093-abd7-1a964ca7fb3d" providerId="ADAL" clId="{A95B6A76-F31C-48BF-AC56-9F92948E93ED}" dt="2023-04-17T14:45:58.399" v="190" actId="1076"/>
          <ac:spMkLst>
            <pc:docMk/>
            <pc:sldMk cId="1521115527" sldId="539"/>
            <ac:spMk id="4" creationId="{49B05ACC-B5D8-AE8E-FDCF-2512DA080C2B}"/>
          </ac:spMkLst>
        </pc:spChg>
        <pc:spChg chg="add mod">
          <ac:chgData name="Yang Lin" userId="d374eff9-eda8-4093-abd7-1a964ca7fb3d" providerId="ADAL" clId="{A95B6A76-F31C-48BF-AC56-9F92948E93ED}" dt="2023-04-17T14:45:58.399" v="190" actId="1076"/>
          <ac:spMkLst>
            <pc:docMk/>
            <pc:sldMk cId="1521115527" sldId="539"/>
            <ac:spMk id="6" creationId="{A80C6229-1D25-9163-E0C7-2AF59DBE3036}"/>
          </ac:spMkLst>
        </pc:spChg>
        <pc:spChg chg="add mod">
          <ac:chgData name="Yang Lin" userId="d374eff9-eda8-4093-abd7-1a964ca7fb3d" providerId="ADAL" clId="{A95B6A76-F31C-48BF-AC56-9F92948E93ED}" dt="2023-04-17T14:45:58.399" v="190" actId="1076"/>
          <ac:spMkLst>
            <pc:docMk/>
            <pc:sldMk cId="1521115527" sldId="539"/>
            <ac:spMk id="8" creationId="{B54758DD-1392-CE29-084A-EF68B42DC312}"/>
          </ac:spMkLst>
        </pc:spChg>
        <pc:spChg chg="add mod">
          <ac:chgData name="Yang Lin" userId="d374eff9-eda8-4093-abd7-1a964ca7fb3d" providerId="ADAL" clId="{A95B6A76-F31C-48BF-AC56-9F92948E93ED}" dt="2023-04-17T14:45:58.399" v="190" actId="1076"/>
          <ac:spMkLst>
            <pc:docMk/>
            <pc:sldMk cId="1521115527" sldId="539"/>
            <ac:spMk id="10" creationId="{A787C60B-E2F1-3318-8063-21EE3C41A076}"/>
          </ac:spMkLst>
        </pc:spChg>
        <pc:spChg chg="add mod">
          <ac:chgData name="Yang Lin" userId="d374eff9-eda8-4093-abd7-1a964ca7fb3d" providerId="ADAL" clId="{A95B6A76-F31C-48BF-AC56-9F92948E93ED}" dt="2023-04-17T14:45:58.399" v="190" actId="1076"/>
          <ac:spMkLst>
            <pc:docMk/>
            <pc:sldMk cId="1521115527" sldId="539"/>
            <ac:spMk id="12" creationId="{DA1F5B1C-8069-0367-F855-79115C1118FA}"/>
          </ac:spMkLst>
        </pc:spChg>
        <pc:spChg chg="add mod">
          <ac:chgData name="Yang Lin" userId="d374eff9-eda8-4093-abd7-1a964ca7fb3d" providerId="ADAL" clId="{A95B6A76-F31C-48BF-AC56-9F92948E93ED}" dt="2023-04-17T14:45:51.534" v="189"/>
          <ac:spMkLst>
            <pc:docMk/>
            <pc:sldMk cId="1521115527" sldId="539"/>
            <ac:spMk id="14" creationId="{BCEFAE05-7A77-0EAA-8307-A44C6584193D}"/>
          </ac:spMkLst>
        </pc:spChg>
        <pc:picChg chg="add mod">
          <ac:chgData name="Yang Lin" userId="d374eff9-eda8-4093-abd7-1a964ca7fb3d" providerId="ADAL" clId="{A95B6A76-F31C-48BF-AC56-9F92948E93ED}" dt="2023-04-17T14:45:58.399" v="190" actId="1076"/>
          <ac:picMkLst>
            <pc:docMk/>
            <pc:sldMk cId="1521115527" sldId="539"/>
            <ac:picMk id="2" creationId="{A43EB1F7-FA9B-EABF-86C4-CF84E56D40CF}"/>
          </ac:picMkLst>
        </pc:picChg>
        <pc:cxnChg chg="add mod">
          <ac:chgData name="Yang Lin" userId="d374eff9-eda8-4093-abd7-1a964ca7fb3d" providerId="ADAL" clId="{A95B6A76-F31C-48BF-AC56-9F92948E93ED}" dt="2023-04-17T14:45:58.399" v="190" actId="1076"/>
          <ac:cxnSpMkLst>
            <pc:docMk/>
            <pc:sldMk cId="1521115527" sldId="539"/>
            <ac:cxnSpMk id="5" creationId="{2B4417D0-DBEF-29B8-BEDA-2C4584BB2502}"/>
          </ac:cxnSpMkLst>
        </pc:cxnChg>
        <pc:cxnChg chg="add mod">
          <ac:chgData name="Yang Lin" userId="d374eff9-eda8-4093-abd7-1a964ca7fb3d" providerId="ADAL" clId="{A95B6A76-F31C-48BF-AC56-9F92948E93ED}" dt="2023-04-17T14:45:58.399" v="190" actId="1076"/>
          <ac:cxnSpMkLst>
            <pc:docMk/>
            <pc:sldMk cId="1521115527" sldId="539"/>
            <ac:cxnSpMk id="7" creationId="{A2F18494-C20A-AC73-AC7B-58A7D3F8E73B}"/>
          </ac:cxnSpMkLst>
        </pc:cxnChg>
        <pc:cxnChg chg="add mod">
          <ac:chgData name="Yang Lin" userId="d374eff9-eda8-4093-abd7-1a964ca7fb3d" providerId="ADAL" clId="{A95B6A76-F31C-48BF-AC56-9F92948E93ED}" dt="2023-04-17T14:45:58.399" v="190" actId="1076"/>
          <ac:cxnSpMkLst>
            <pc:docMk/>
            <pc:sldMk cId="1521115527" sldId="539"/>
            <ac:cxnSpMk id="9" creationId="{6A1DECA3-E939-BA80-B58B-814C1D63EC87}"/>
          </ac:cxnSpMkLst>
        </pc:cxnChg>
        <pc:cxnChg chg="add mod">
          <ac:chgData name="Yang Lin" userId="d374eff9-eda8-4093-abd7-1a964ca7fb3d" providerId="ADAL" clId="{A95B6A76-F31C-48BF-AC56-9F92948E93ED}" dt="2023-04-17T14:45:58.399" v="190" actId="1076"/>
          <ac:cxnSpMkLst>
            <pc:docMk/>
            <pc:sldMk cId="1521115527" sldId="539"/>
            <ac:cxnSpMk id="11" creationId="{E5B3448D-A810-A28F-7169-A83D7489ED54}"/>
          </ac:cxnSpMkLst>
        </pc:cxnChg>
        <pc:cxnChg chg="add mod">
          <ac:chgData name="Yang Lin" userId="d374eff9-eda8-4093-abd7-1a964ca7fb3d" providerId="ADAL" clId="{A95B6A76-F31C-48BF-AC56-9F92948E93ED}" dt="2023-04-17T14:45:58.399" v="190" actId="1076"/>
          <ac:cxnSpMkLst>
            <pc:docMk/>
            <pc:sldMk cId="1521115527" sldId="539"/>
            <ac:cxnSpMk id="13" creationId="{1536A839-EFCA-CFD5-C951-9D6BB9FFB9A2}"/>
          </ac:cxnSpMkLst>
        </pc:cxnChg>
      </pc:sldChg>
      <pc:sldChg chg="addSp modSp add">
        <pc:chgData name="Yang Lin" userId="d374eff9-eda8-4093-abd7-1a964ca7fb3d" providerId="ADAL" clId="{A95B6A76-F31C-48BF-AC56-9F92948E93ED}" dt="2023-04-17T14:46:07.398" v="191"/>
        <pc:sldMkLst>
          <pc:docMk/>
          <pc:sldMk cId="3921119432" sldId="540"/>
        </pc:sldMkLst>
        <pc:spChg chg="add mod">
          <ac:chgData name="Yang Lin" userId="d374eff9-eda8-4093-abd7-1a964ca7fb3d" providerId="ADAL" clId="{A95B6A76-F31C-48BF-AC56-9F92948E93ED}" dt="2023-04-17T14:46:07.398" v="191"/>
          <ac:spMkLst>
            <pc:docMk/>
            <pc:sldMk cId="3921119432" sldId="540"/>
            <ac:spMk id="2" creationId="{202DCA9B-9B70-A361-C3D2-FC8D04EFC78B}"/>
          </ac:spMkLst>
        </pc:spChg>
        <pc:spChg chg="add mod">
          <ac:chgData name="Yang Lin" userId="d374eff9-eda8-4093-abd7-1a964ca7fb3d" providerId="ADAL" clId="{A95B6A76-F31C-48BF-AC56-9F92948E93ED}" dt="2023-04-17T14:46:07.398" v="191"/>
          <ac:spMkLst>
            <pc:docMk/>
            <pc:sldMk cId="3921119432" sldId="540"/>
            <ac:spMk id="3" creationId="{1FD58156-61FE-32CD-630B-7E6BCB2AACA9}"/>
          </ac:spMkLst>
        </pc:spChg>
        <pc:spChg chg="add mod">
          <ac:chgData name="Yang Lin" userId="d374eff9-eda8-4093-abd7-1a964ca7fb3d" providerId="ADAL" clId="{A95B6A76-F31C-48BF-AC56-9F92948E93ED}" dt="2023-04-17T14:46:07.398" v="191"/>
          <ac:spMkLst>
            <pc:docMk/>
            <pc:sldMk cId="3921119432" sldId="540"/>
            <ac:spMk id="4" creationId="{2EB12012-4B75-C03B-7D87-55CF5BBFBD5A}"/>
          </ac:spMkLst>
        </pc:spChg>
        <pc:spChg chg="add mod">
          <ac:chgData name="Yang Lin" userId="d374eff9-eda8-4093-abd7-1a964ca7fb3d" providerId="ADAL" clId="{A95B6A76-F31C-48BF-AC56-9F92948E93ED}" dt="2023-04-17T14:46:07.398" v="191"/>
          <ac:spMkLst>
            <pc:docMk/>
            <pc:sldMk cId="3921119432" sldId="540"/>
            <ac:spMk id="6" creationId="{944717EE-3878-8E09-E479-28750ADDB9B8}"/>
          </ac:spMkLst>
        </pc:spChg>
        <pc:spChg chg="add mod">
          <ac:chgData name="Yang Lin" userId="d374eff9-eda8-4093-abd7-1a964ca7fb3d" providerId="ADAL" clId="{A95B6A76-F31C-48BF-AC56-9F92948E93ED}" dt="2023-04-17T14:46:07.398" v="191"/>
          <ac:spMkLst>
            <pc:docMk/>
            <pc:sldMk cId="3921119432" sldId="540"/>
            <ac:spMk id="8" creationId="{6E8657FE-4C35-D14F-4C9A-68CAA1930CB0}"/>
          </ac:spMkLst>
        </pc:spChg>
        <pc:spChg chg="add mod">
          <ac:chgData name="Yang Lin" userId="d374eff9-eda8-4093-abd7-1a964ca7fb3d" providerId="ADAL" clId="{A95B6A76-F31C-48BF-AC56-9F92948E93ED}" dt="2023-04-17T14:46:07.398" v="191"/>
          <ac:spMkLst>
            <pc:docMk/>
            <pc:sldMk cId="3921119432" sldId="540"/>
            <ac:spMk id="9" creationId="{C97F0E36-B55D-30A9-EA73-2C6B1C524FA4}"/>
          </ac:spMkLst>
        </pc:spChg>
        <pc:spChg chg="add mod">
          <ac:chgData name="Yang Lin" userId="d374eff9-eda8-4093-abd7-1a964ca7fb3d" providerId="ADAL" clId="{A95B6A76-F31C-48BF-AC56-9F92948E93ED}" dt="2023-04-17T14:46:07.398" v="191"/>
          <ac:spMkLst>
            <pc:docMk/>
            <pc:sldMk cId="3921119432" sldId="540"/>
            <ac:spMk id="10" creationId="{7389709D-0AFC-6D47-8058-53AA0520BCFE}"/>
          </ac:spMkLst>
        </pc:spChg>
        <pc:picChg chg="add mod">
          <ac:chgData name="Yang Lin" userId="d374eff9-eda8-4093-abd7-1a964ca7fb3d" providerId="ADAL" clId="{A95B6A76-F31C-48BF-AC56-9F92948E93ED}" dt="2023-04-17T14:46:07.398" v="191"/>
          <ac:picMkLst>
            <pc:docMk/>
            <pc:sldMk cId="3921119432" sldId="540"/>
            <ac:picMk id="5" creationId="{760814A9-4BB8-2247-505B-39A3748F9AEB}"/>
          </ac:picMkLst>
        </pc:picChg>
        <pc:picChg chg="add mod">
          <ac:chgData name="Yang Lin" userId="d374eff9-eda8-4093-abd7-1a964ca7fb3d" providerId="ADAL" clId="{A95B6A76-F31C-48BF-AC56-9F92948E93ED}" dt="2023-04-17T14:46:07.398" v="191"/>
          <ac:picMkLst>
            <pc:docMk/>
            <pc:sldMk cId="3921119432" sldId="540"/>
            <ac:picMk id="7" creationId="{4ECBA67C-E60C-9066-3A53-EA555D96699E}"/>
          </ac:picMkLst>
        </pc:picChg>
      </pc:sldChg>
      <pc:sldChg chg="addSp modSp add">
        <pc:chgData name="Yang Lin" userId="d374eff9-eda8-4093-abd7-1a964ca7fb3d" providerId="ADAL" clId="{A95B6A76-F31C-48BF-AC56-9F92948E93ED}" dt="2023-04-17T14:46:22.281" v="195"/>
        <pc:sldMkLst>
          <pc:docMk/>
          <pc:sldMk cId="1274202270" sldId="541"/>
        </pc:sldMkLst>
        <pc:spChg chg="add mod">
          <ac:chgData name="Yang Lin" userId="d374eff9-eda8-4093-abd7-1a964ca7fb3d" providerId="ADAL" clId="{A95B6A76-F31C-48BF-AC56-9F92948E93ED}" dt="2023-04-17T14:46:22.281" v="195"/>
          <ac:spMkLst>
            <pc:docMk/>
            <pc:sldMk cId="1274202270" sldId="541"/>
            <ac:spMk id="3" creationId="{7B5BC8D9-F6B9-8E10-1611-D131E1E0C3D2}"/>
          </ac:spMkLst>
        </pc:spChg>
        <pc:spChg chg="add mod">
          <ac:chgData name="Yang Lin" userId="d374eff9-eda8-4093-abd7-1a964ca7fb3d" providerId="ADAL" clId="{A95B6A76-F31C-48BF-AC56-9F92948E93ED}" dt="2023-04-17T14:46:22.281" v="195"/>
          <ac:spMkLst>
            <pc:docMk/>
            <pc:sldMk cId="1274202270" sldId="541"/>
            <ac:spMk id="4" creationId="{2F29A7A4-CA05-6A48-6F70-3B197BCA96B7}"/>
          </ac:spMkLst>
        </pc:spChg>
        <pc:spChg chg="add mod">
          <ac:chgData name="Yang Lin" userId="d374eff9-eda8-4093-abd7-1a964ca7fb3d" providerId="ADAL" clId="{A95B6A76-F31C-48BF-AC56-9F92948E93ED}" dt="2023-04-17T14:46:22.281" v="195"/>
          <ac:spMkLst>
            <pc:docMk/>
            <pc:sldMk cId="1274202270" sldId="541"/>
            <ac:spMk id="5" creationId="{0DA4D78C-211E-1AE0-4139-9A648C1A4DED}"/>
          </ac:spMkLst>
        </pc:spChg>
        <pc:spChg chg="add mod">
          <ac:chgData name="Yang Lin" userId="d374eff9-eda8-4093-abd7-1a964ca7fb3d" providerId="ADAL" clId="{A95B6A76-F31C-48BF-AC56-9F92948E93ED}" dt="2023-04-17T14:46:22.281" v="195"/>
          <ac:spMkLst>
            <pc:docMk/>
            <pc:sldMk cId="1274202270" sldId="541"/>
            <ac:spMk id="6" creationId="{87665D52-AD8A-949B-6BEB-969F91A0EEC4}"/>
          </ac:spMkLst>
        </pc:spChg>
        <pc:spChg chg="add mod">
          <ac:chgData name="Yang Lin" userId="d374eff9-eda8-4093-abd7-1a964ca7fb3d" providerId="ADAL" clId="{A95B6A76-F31C-48BF-AC56-9F92948E93ED}" dt="2023-04-17T14:46:22.281" v="195"/>
          <ac:spMkLst>
            <pc:docMk/>
            <pc:sldMk cId="1274202270" sldId="541"/>
            <ac:spMk id="7" creationId="{0343A7A9-B48D-9309-C783-2BDA5B31478B}"/>
          </ac:spMkLst>
        </pc:spChg>
        <pc:spChg chg="add mod">
          <ac:chgData name="Yang Lin" userId="d374eff9-eda8-4093-abd7-1a964ca7fb3d" providerId="ADAL" clId="{A95B6A76-F31C-48BF-AC56-9F92948E93ED}" dt="2023-04-17T14:46:22.281" v="195"/>
          <ac:spMkLst>
            <pc:docMk/>
            <pc:sldMk cId="1274202270" sldId="541"/>
            <ac:spMk id="8" creationId="{79C7FB90-9860-7044-0A2A-9C83494942F6}"/>
          </ac:spMkLst>
        </pc:spChg>
        <pc:spChg chg="add mod">
          <ac:chgData name="Yang Lin" userId="d374eff9-eda8-4093-abd7-1a964ca7fb3d" providerId="ADAL" clId="{A95B6A76-F31C-48BF-AC56-9F92948E93ED}" dt="2023-04-17T14:46:22.281" v="195"/>
          <ac:spMkLst>
            <pc:docMk/>
            <pc:sldMk cId="1274202270" sldId="541"/>
            <ac:spMk id="9" creationId="{46FB4167-FE5B-9FC5-3A3E-5F6B46838CAB}"/>
          </ac:spMkLst>
        </pc:spChg>
        <pc:spChg chg="add mod">
          <ac:chgData name="Yang Lin" userId="d374eff9-eda8-4093-abd7-1a964ca7fb3d" providerId="ADAL" clId="{A95B6A76-F31C-48BF-AC56-9F92948E93ED}" dt="2023-04-17T14:46:22.281" v="195"/>
          <ac:spMkLst>
            <pc:docMk/>
            <pc:sldMk cId="1274202270" sldId="541"/>
            <ac:spMk id="10" creationId="{AB885FE3-3ABB-799D-08A3-1D50EA3BF499}"/>
          </ac:spMkLst>
        </pc:spChg>
        <pc:spChg chg="add mod">
          <ac:chgData name="Yang Lin" userId="d374eff9-eda8-4093-abd7-1a964ca7fb3d" providerId="ADAL" clId="{A95B6A76-F31C-48BF-AC56-9F92948E93ED}" dt="2023-04-17T14:46:22.281" v="195"/>
          <ac:spMkLst>
            <pc:docMk/>
            <pc:sldMk cId="1274202270" sldId="541"/>
            <ac:spMk id="11" creationId="{AE76AB64-EC68-6370-DE67-475DE24A16D9}"/>
          </ac:spMkLst>
        </pc:spChg>
        <pc:spChg chg="add mod">
          <ac:chgData name="Yang Lin" userId="d374eff9-eda8-4093-abd7-1a964ca7fb3d" providerId="ADAL" clId="{A95B6A76-F31C-48BF-AC56-9F92948E93ED}" dt="2023-04-17T14:46:22.281" v="195"/>
          <ac:spMkLst>
            <pc:docMk/>
            <pc:sldMk cId="1274202270" sldId="541"/>
            <ac:spMk id="12" creationId="{DE061E4C-7597-15B7-D5B8-B5B8EE23A3DB}"/>
          </ac:spMkLst>
        </pc:spChg>
        <pc:spChg chg="add mod">
          <ac:chgData name="Yang Lin" userId="d374eff9-eda8-4093-abd7-1a964ca7fb3d" providerId="ADAL" clId="{A95B6A76-F31C-48BF-AC56-9F92948E93ED}" dt="2023-04-17T14:46:22.281" v="195"/>
          <ac:spMkLst>
            <pc:docMk/>
            <pc:sldMk cId="1274202270" sldId="541"/>
            <ac:spMk id="13" creationId="{AC920B04-378E-1C8C-22E7-D98207340B01}"/>
          </ac:spMkLst>
        </pc:spChg>
        <pc:spChg chg="add mod">
          <ac:chgData name="Yang Lin" userId="d374eff9-eda8-4093-abd7-1a964ca7fb3d" providerId="ADAL" clId="{A95B6A76-F31C-48BF-AC56-9F92948E93ED}" dt="2023-04-17T14:46:22.281" v="195"/>
          <ac:spMkLst>
            <pc:docMk/>
            <pc:sldMk cId="1274202270" sldId="541"/>
            <ac:spMk id="14" creationId="{DEE3E031-3427-4B23-52A7-60494AE1B0FC}"/>
          </ac:spMkLst>
        </pc:spChg>
        <pc:spChg chg="add mod">
          <ac:chgData name="Yang Lin" userId="d374eff9-eda8-4093-abd7-1a964ca7fb3d" providerId="ADAL" clId="{A95B6A76-F31C-48BF-AC56-9F92948E93ED}" dt="2023-04-17T14:46:22.281" v="195"/>
          <ac:spMkLst>
            <pc:docMk/>
            <pc:sldMk cId="1274202270" sldId="541"/>
            <ac:spMk id="15" creationId="{DA614A14-45E8-1F31-DBEC-192DFF8B6FA5}"/>
          </ac:spMkLst>
        </pc:spChg>
        <pc:spChg chg="add mod">
          <ac:chgData name="Yang Lin" userId="d374eff9-eda8-4093-abd7-1a964ca7fb3d" providerId="ADAL" clId="{A95B6A76-F31C-48BF-AC56-9F92948E93ED}" dt="2023-04-17T14:46:22.281" v="195"/>
          <ac:spMkLst>
            <pc:docMk/>
            <pc:sldMk cId="1274202270" sldId="541"/>
            <ac:spMk id="16" creationId="{CC92D1FF-3B59-63F5-8A40-96DB2D5E42F2}"/>
          </ac:spMkLst>
        </pc:spChg>
        <pc:spChg chg="add mod">
          <ac:chgData name="Yang Lin" userId="d374eff9-eda8-4093-abd7-1a964ca7fb3d" providerId="ADAL" clId="{A95B6A76-F31C-48BF-AC56-9F92948E93ED}" dt="2023-04-17T14:46:22.281" v="195"/>
          <ac:spMkLst>
            <pc:docMk/>
            <pc:sldMk cId="1274202270" sldId="541"/>
            <ac:spMk id="17" creationId="{9E9996BB-FB0B-A274-C1F3-A7A644D53CEC}"/>
          </ac:spMkLst>
        </pc:spChg>
        <pc:spChg chg="add mod">
          <ac:chgData name="Yang Lin" userId="d374eff9-eda8-4093-abd7-1a964ca7fb3d" providerId="ADAL" clId="{A95B6A76-F31C-48BF-AC56-9F92948E93ED}" dt="2023-04-17T14:46:22.281" v="195"/>
          <ac:spMkLst>
            <pc:docMk/>
            <pc:sldMk cId="1274202270" sldId="541"/>
            <ac:spMk id="18" creationId="{C3E546E1-8A51-88CA-A1CA-1647D6CBC63D}"/>
          </ac:spMkLst>
        </pc:spChg>
        <pc:spChg chg="add mod">
          <ac:chgData name="Yang Lin" userId="d374eff9-eda8-4093-abd7-1a964ca7fb3d" providerId="ADAL" clId="{A95B6A76-F31C-48BF-AC56-9F92948E93ED}" dt="2023-04-17T14:46:22.281" v="195"/>
          <ac:spMkLst>
            <pc:docMk/>
            <pc:sldMk cId="1274202270" sldId="541"/>
            <ac:spMk id="19" creationId="{0797D138-C434-5B22-5F6A-6951264DE0E2}"/>
          </ac:spMkLst>
        </pc:spChg>
        <pc:spChg chg="add mod">
          <ac:chgData name="Yang Lin" userId="d374eff9-eda8-4093-abd7-1a964ca7fb3d" providerId="ADAL" clId="{A95B6A76-F31C-48BF-AC56-9F92948E93ED}" dt="2023-04-17T14:46:22.281" v="195"/>
          <ac:spMkLst>
            <pc:docMk/>
            <pc:sldMk cId="1274202270" sldId="541"/>
            <ac:spMk id="20" creationId="{3DF52398-B47D-DD5E-CB20-B839B9CD80AF}"/>
          </ac:spMkLst>
        </pc:spChg>
        <pc:spChg chg="add mod">
          <ac:chgData name="Yang Lin" userId="d374eff9-eda8-4093-abd7-1a964ca7fb3d" providerId="ADAL" clId="{A95B6A76-F31C-48BF-AC56-9F92948E93ED}" dt="2023-04-17T14:46:22.281" v="195"/>
          <ac:spMkLst>
            <pc:docMk/>
            <pc:sldMk cId="1274202270" sldId="541"/>
            <ac:spMk id="21" creationId="{28921348-204A-31B6-9635-8A5BF076A678}"/>
          </ac:spMkLst>
        </pc:spChg>
        <pc:picChg chg="add mod">
          <ac:chgData name="Yang Lin" userId="d374eff9-eda8-4093-abd7-1a964ca7fb3d" providerId="ADAL" clId="{A95B6A76-F31C-48BF-AC56-9F92948E93ED}" dt="2023-04-17T14:46:22.281" v="195"/>
          <ac:picMkLst>
            <pc:docMk/>
            <pc:sldMk cId="1274202270" sldId="541"/>
            <ac:picMk id="2" creationId="{DAF461F9-D203-7D83-A2C4-4DD3DF0B8567}"/>
          </ac:picMkLst>
        </pc:picChg>
      </pc:sldChg>
      <pc:sldChg chg="addSp modSp add mod">
        <pc:chgData name="Yang Lin" userId="d374eff9-eda8-4093-abd7-1a964ca7fb3d" providerId="ADAL" clId="{A95B6A76-F31C-48BF-AC56-9F92948E93ED}" dt="2023-04-17T15:52:17.930" v="469" actId="20577"/>
        <pc:sldMkLst>
          <pc:docMk/>
          <pc:sldMk cId="1644657769" sldId="542"/>
        </pc:sldMkLst>
        <pc:spChg chg="add mod">
          <ac:chgData name="Yang Lin" userId="d374eff9-eda8-4093-abd7-1a964ca7fb3d" providerId="ADAL" clId="{A95B6A76-F31C-48BF-AC56-9F92948E93ED}" dt="2023-04-17T15:52:17.930" v="469" actId="20577"/>
          <ac:spMkLst>
            <pc:docMk/>
            <pc:sldMk cId="1644657769" sldId="542"/>
            <ac:spMk id="2" creationId="{3B6FC352-F50B-129E-8713-32B9A729D26F}"/>
          </ac:spMkLst>
        </pc:spChg>
        <pc:spChg chg="add mod">
          <ac:chgData name="Yang Lin" userId="d374eff9-eda8-4093-abd7-1a964ca7fb3d" providerId="ADAL" clId="{A95B6A76-F31C-48BF-AC56-9F92948E93ED}" dt="2023-04-17T14:47:47.369" v="208"/>
          <ac:spMkLst>
            <pc:docMk/>
            <pc:sldMk cId="1644657769" sldId="542"/>
            <ac:spMk id="4" creationId="{750D0BD1-2821-4795-30D1-D045028C9DE5}"/>
          </ac:spMkLst>
        </pc:spChg>
        <pc:picChg chg="add mod">
          <ac:chgData name="Yang Lin" userId="d374eff9-eda8-4093-abd7-1a964ca7fb3d" providerId="ADAL" clId="{A95B6A76-F31C-48BF-AC56-9F92948E93ED}" dt="2023-04-17T14:47:47.369" v="208"/>
          <ac:picMkLst>
            <pc:docMk/>
            <pc:sldMk cId="1644657769" sldId="542"/>
            <ac:picMk id="3" creationId="{E63DC04B-EF1C-ECD7-34BA-DC37C04BC537}"/>
          </ac:picMkLst>
        </pc:picChg>
      </pc:sldChg>
      <pc:sldChg chg="addSp modSp add mod modAnim">
        <pc:chgData name="Yang Lin" userId="d374eff9-eda8-4093-abd7-1a964ca7fb3d" providerId="ADAL" clId="{A95B6A76-F31C-48BF-AC56-9F92948E93ED}" dt="2023-04-17T15:55:26.320" v="482" actId="1076"/>
        <pc:sldMkLst>
          <pc:docMk/>
          <pc:sldMk cId="2289359176" sldId="543"/>
        </pc:sldMkLst>
        <pc:spChg chg="add mod">
          <ac:chgData name="Yang Lin" userId="d374eff9-eda8-4093-abd7-1a964ca7fb3d" providerId="ADAL" clId="{A95B6A76-F31C-48BF-AC56-9F92948E93ED}" dt="2023-04-17T15:55:01.640" v="478" actId="255"/>
          <ac:spMkLst>
            <pc:docMk/>
            <pc:sldMk cId="2289359176" sldId="543"/>
            <ac:spMk id="2" creationId="{D951B061-61FA-716F-F0D1-1CA6C3F910BA}"/>
          </ac:spMkLst>
        </pc:spChg>
        <pc:spChg chg="add mod">
          <ac:chgData name="Yang Lin" userId="d374eff9-eda8-4093-abd7-1a964ca7fb3d" providerId="ADAL" clId="{A95B6A76-F31C-48BF-AC56-9F92948E93ED}" dt="2023-04-17T15:55:23.535" v="481" actId="1076"/>
          <ac:spMkLst>
            <pc:docMk/>
            <pc:sldMk cId="2289359176" sldId="543"/>
            <ac:spMk id="6" creationId="{38A349A8-7899-B712-E082-5A2E427E540C}"/>
          </ac:spMkLst>
        </pc:spChg>
        <pc:spChg chg="add mod">
          <ac:chgData name="Yang Lin" userId="d374eff9-eda8-4093-abd7-1a964ca7fb3d" providerId="ADAL" clId="{A95B6A76-F31C-48BF-AC56-9F92948E93ED}" dt="2023-04-17T14:53:36.701" v="276" actId="1076"/>
          <ac:spMkLst>
            <pc:docMk/>
            <pc:sldMk cId="2289359176" sldId="543"/>
            <ac:spMk id="7" creationId="{D4DF0DAC-42BF-2B81-2F77-BA5396F03C5E}"/>
          </ac:spMkLst>
        </pc:spChg>
        <pc:spChg chg="add mod">
          <ac:chgData name="Yang Lin" userId="d374eff9-eda8-4093-abd7-1a964ca7fb3d" providerId="ADAL" clId="{A95B6A76-F31C-48BF-AC56-9F92948E93ED}" dt="2023-04-17T14:53:27.620" v="274" actId="1076"/>
          <ac:spMkLst>
            <pc:docMk/>
            <pc:sldMk cId="2289359176" sldId="543"/>
            <ac:spMk id="8" creationId="{A849BAF7-2269-ECAF-DEED-288800D1D75B}"/>
          </ac:spMkLst>
        </pc:spChg>
        <pc:picChg chg="add mod">
          <ac:chgData name="Yang Lin" userId="d374eff9-eda8-4093-abd7-1a964ca7fb3d" providerId="ADAL" clId="{A95B6A76-F31C-48BF-AC56-9F92948E93ED}" dt="2023-04-17T15:55:26.320" v="482" actId="1076"/>
          <ac:picMkLst>
            <pc:docMk/>
            <pc:sldMk cId="2289359176" sldId="543"/>
            <ac:picMk id="3" creationId="{8DCD3E18-C459-2B96-4352-43CFD28A366C}"/>
          </ac:picMkLst>
        </pc:picChg>
        <pc:picChg chg="add mod modCrop">
          <ac:chgData name="Yang Lin" userId="d374eff9-eda8-4093-abd7-1a964ca7fb3d" providerId="ADAL" clId="{A95B6A76-F31C-48BF-AC56-9F92948E93ED}" dt="2023-04-17T15:55:07.081" v="479" actId="1076"/>
          <ac:picMkLst>
            <pc:docMk/>
            <pc:sldMk cId="2289359176" sldId="543"/>
            <ac:picMk id="4" creationId="{6502225E-318B-B634-C575-BEC2777C4BA0}"/>
          </ac:picMkLst>
        </pc:picChg>
        <pc:picChg chg="add mod">
          <ac:chgData name="Yang Lin" userId="d374eff9-eda8-4093-abd7-1a964ca7fb3d" providerId="ADAL" clId="{A95B6A76-F31C-48BF-AC56-9F92948E93ED}" dt="2023-04-17T15:55:09.704" v="480" actId="1076"/>
          <ac:picMkLst>
            <pc:docMk/>
            <pc:sldMk cId="2289359176" sldId="543"/>
            <ac:picMk id="5" creationId="{37BBC095-66E2-39FD-AB6D-B3BD2C89DB2F}"/>
          </ac:picMkLst>
        </pc:picChg>
      </pc:sldChg>
      <pc:sldChg chg="addSp modSp add mod modAnim">
        <pc:chgData name="Yang Lin" userId="d374eff9-eda8-4093-abd7-1a964ca7fb3d" providerId="ADAL" clId="{A95B6A76-F31C-48BF-AC56-9F92948E93ED}" dt="2023-04-17T14:56:00.140" v="310" actId="1076"/>
        <pc:sldMkLst>
          <pc:docMk/>
          <pc:sldMk cId="3376378390" sldId="544"/>
        </pc:sldMkLst>
        <pc:graphicFrameChg chg="add mod modGraphic">
          <ac:chgData name="Yang Lin" userId="d374eff9-eda8-4093-abd7-1a964ca7fb3d" providerId="ADAL" clId="{A95B6A76-F31C-48BF-AC56-9F92948E93ED}" dt="2023-04-17T14:55:29.116" v="307" actId="14100"/>
          <ac:graphicFrameMkLst>
            <pc:docMk/>
            <pc:sldMk cId="3376378390" sldId="544"/>
            <ac:graphicFrameMk id="2" creationId="{65CF0946-95B0-820D-8305-3259EF663A7C}"/>
          </ac:graphicFrameMkLst>
        </pc:graphicFrameChg>
        <pc:picChg chg="add mod">
          <ac:chgData name="Yang Lin" userId="d374eff9-eda8-4093-abd7-1a964ca7fb3d" providerId="ADAL" clId="{A95B6A76-F31C-48BF-AC56-9F92948E93ED}" dt="2023-04-17T14:56:00.140" v="310" actId="1076"/>
          <ac:picMkLst>
            <pc:docMk/>
            <pc:sldMk cId="3376378390" sldId="544"/>
            <ac:picMk id="4" creationId="{DD14B3C1-BE95-701E-4B7E-425E8779FF0B}"/>
          </ac:picMkLst>
        </pc:picChg>
      </pc:sldChg>
      <pc:sldChg chg="modSp add mod">
        <pc:chgData name="Yang Lin" userId="d374eff9-eda8-4093-abd7-1a964ca7fb3d" providerId="ADAL" clId="{A95B6A76-F31C-48BF-AC56-9F92948E93ED}" dt="2023-04-17T15:53:02.554" v="471" actId="207"/>
        <pc:sldMkLst>
          <pc:docMk/>
          <pc:sldMk cId="286790333" sldId="545"/>
        </pc:sldMkLst>
        <pc:spChg chg="mod">
          <ac:chgData name="Yang Lin" userId="d374eff9-eda8-4093-abd7-1a964ca7fb3d" providerId="ADAL" clId="{A95B6A76-F31C-48BF-AC56-9F92948E93ED}" dt="2023-04-17T15:53:02.554" v="471" actId="207"/>
          <ac:spMkLst>
            <pc:docMk/>
            <pc:sldMk cId="286790333" sldId="545"/>
            <ac:spMk id="2" creationId="{4DFD81B0-EAB6-FB99-D63C-5DCEA532C21C}"/>
          </ac:spMkLst>
        </pc:spChg>
      </pc:sldChg>
      <pc:sldChg chg="add">
        <pc:chgData name="Yang Lin" userId="d374eff9-eda8-4093-abd7-1a964ca7fb3d" providerId="ADAL" clId="{A95B6A76-F31C-48BF-AC56-9F92948E93ED}" dt="2023-04-17T14:48:01.190" v="209"/>
        <pc:sldMkLst>
          <pc:docMk/>
          <pc:sldMk cId="3675037698" sldId="546"/>
        </pc:sldMkLst>
      </pc:sldChg>
      <pc:sldChg chg="add ord">
        <pc:chgData name="Yang Lin" userId="d374eff9-eda8-4093-abd7-1a964ca7fb3d" providerId="ADAL" clId="{A95B6A76-F31C-48BF-AC56-9F92948E93ED}" dt="2023-04-17T14:48:16.700" v="212"/>
        <pc:sldMkLst>
          <pc:docMk/>
          <pc:sldMk cId="341361924" sldId="547"/>
        </pc:sldMkLst>
      </pc:sldChg>
      <pc:sldChg chg="addSp delSp modSp add mod delAnim">
        <pc:chgData name="Yang Lin" userId="d374eff9-eda8-4093-abd7-1a964ca7fb3d" providerId="ADAL" clId="{A95B6A76-F31C-48BF-AC56-9F92948E93ED}" dt="2023-04-17T15:56:03.272" v="493" actId="1076"/>
        <pc:sldMkLst>
          <pc:docMk/>
          <pc:sldMk cId="2381704722" sldId="548"/>
        </pc:sldMkLst>
        <pc:spChg chg="mod">
          <ac:chgData name="Yang Lin" userId="d374eff9-eda8-4093-abd7-1a964ca7fb3d" providerId="ADAL" clId="{A95B6A76-F31C-48BF-AC56-9F92948E93ED}" dt="2023-04-17T14:54:30.090" v="285"/>
          <ac:spMkLst>
            <pc:docMk/>
            <pc:sldMk cId="2381704722" sldId="548"/>
            <ac:spMk id="2" creationId="{D951B061-61FA-716F-F0D1-1CA6C3F910BA}"/>
          </ac:spMkLst>
        </pc:spChg>
        <pc:spChg chg="del">
          <ac:chgData name="Yang Lin" userId="d374eff9-eda8-4093-abd7-1a964ca7fb3d" providerId="ADAL" clId="{A95B6A76-F31C-48BF-AC56-9F92948E93ED}" dt="2023-04-17T14:54:42.766" v="286" actId="478"/>
          <ac:spMkLst>
            <pc:docMk/>
            <pc:sldMk cId="2381704722" sldId="548"/>
            <ac:spMk id="6" creationId="{38A349A8-7899-B712-E082-5A2E427E540C}"/>
          </ac:spMkLst>
        </pc:spChg>
        <pc:spChg chg="del">
          <ac:chgData name="Yang Lin" userId="d374eff9-eda8-4093-abd7-1a964ca7fb3d" providerId="ADAL" clId="{A95B6A76-F31C-48BF-AC56-9F92948E93ED}" dt="2023-04-17T14:54:42.766" v="286" actId="478"/>
          <ac:spMkLst>
            <pc:docMk/>
            <pc:sldMk cId="2381704722" sldId="548"/>
            <ac:spMk id="7" creationId="{D4DF0DAC-42BF-2B81-2F77-BA5396F03C5E}"/>
          </ac:spMkLst>
        </pc:spChg>
        <pc:spChg chg="del">
          <ac:chgData name="Yang Lin" userId="d374eff9-eda8-4093-abd7-1a964ca7fb3d" providerId="ADAL" clId="{A95B6A76-F31C-48BF-AC56-9F92948E93ED}" dt="2023-04-17T14:54:42.766" v="286" actId="478"/>
          <ac:spMkLst>
            <pc:docMk/>
            <pc:sldMk cId="2381704722" sldId="548"/>
            <ac:spMk id="8" creationId="{A849BAF7-2269-ECAF-DEED-288800D1D75B}"/>
          </ac:spMkLst>
        </pc:spChg>
        <pc:spChg chg="add mod">
          <ac:chgData name="Yang Lin" userId="d374eff9-eda8-4093-abd7-1a964ca7fb3d" providerId="ADAL" clId="{A95B6A76-F31C-48BF-AC56-9F92948E93ED}" dt="2023-04-17T15:55:50.617" v="488" actId="404"/>
          <ac:spMkLst>
            <pc:docMk/>
            <pc:sldMk cId="2381704722" sldId="548"/>
            <ac:spMk id="9" creationId="{6CE16DA7-71FD-8E28-B983-8F2285D1521D}"/>
          </ac:spMkLst>
        </pc:spChg>
        <pc:spChg chg="add mod">
          <ac:chgData name="Yang Lin" userId="d374eff9-eda8-4093-abd7-1a964ca7fb3d" providerId="ADAL" clId="{A95B6A76-F31C-48BF-AC56-9F92948E93ED}" dt="2023-04-17T15:56:03.272" v="493" actId="1076"/>
          <ac:spMkLst>
            <pc:docMk/>
            <pc:sldMk cId="2381704722" sldId="548"/>
            <ac:spMk id="11" creationId="{4C9E3122-767D-B794-3471-064975403FD3}"/>
          </ac:spMkLst>
        </pc:spChg>
        <pc:picChg chg="del">
          <ac:chgData name="Yang Lin" userId="d374eff9-eda8-4093-abd7-1a964ca7fb3d" providerId="ADAL" clId="{A95B6A76-F31C-48BF-AC56-9F92948E93ED}" dt="2023-04-17T14:54:42.766" v="286" actId="478"/>
          <ac:picMkLst>
            <pc:docMk/>
            <pc:sldMk cId="2381704722" sldId="548"/>
            <ac:picMk id="3" creationId="{8DCD3E18-C459-2B96-4352-43CFD28A366C}"/>
          </ac:picMkLst>
        </pc:picChg>
        <pc:picChg chg="del">
          <ac:chgData name="Yang Lin" userId="d374eff9-eda8-4093-abd7-1a964ca7fb3d" providerId="ADAL" clId="{A95B6A76-F31C-48BF-AC56-9F92948E93ED}" dt="2023-04-17T14:54:43.837" v="287" actId="478"/>
          <ac:picMkLst>
            <pc:docMk/>
            <pc:sldMk cId="2381704722" sldId="548"/>
            <ac:picMk id="4" creationId="{6502225E-318B-B634-C575-BEC2777C4BA0}"/>
          </ac:picMkLst>
        </pc:picChg>
        <pc:picChg chg="del">
          <ac:chgData name="Yang Lin" userId="d374eff9-eda8-4093-abd7-1a964ca7fb3d" providerId="ADAL" clId="{A95B6A76-F31C-48BF-AC56-9F92948E93ED}" dt="2023-04-17T14:54:42.766" v="286" actId="478"/>
          <ac:picMkLst>
            <pc:docMk/>
            <pc:sldMk cId="2381704722" sldId="548"/>
            <ac:picMk id="5" creationId="{37BBC095-66E2-39FD-AB6D-B3BD2C89DB2F}"/>
          </ac:picMkLst>
        </pc:picChg>
        <pc:picChg chg="add mod">
          <ac:chgData name="Yang Lin" userId="d374eff9-eda8-4093-abd7-1a964ca7fb3d" providerId="ADAL" clId="{A95B6A76-F31C-48BF-AC56-9F92948E93ED}" dt="2023-04-17T14:55:03.471" v="299" actId="1076"/>
          <ac:picMkLst>
            <pc:docMk/>
            <pc:sldMk cId="2381704722" sldId="548"/>
            <ac:picMk id="10" creationId="{12547ECF-A11E-B292-B88A-769230A89D16}"/>
          </ac:picMkLst>
        </pc:picChg>
      </pc:sldChg>
      <pc:sldChg chg="addSp delSp modSp add mod">
        <pc:chgData name="Yang Lin" userId="d374eff9-eda8-4093-abd7-1a964ca7fb3d" providerId="ADAL" clId="{A95B6A76-F31C-48BF-AC56-9F92948E93ED}" dt="2023-04-17T15:56:40.531" v="500" actId="122"/>
        <pc:sldMkLst>
          <pc:docMk/>
          <pc:sldMk cId="2265340073" sldId="549"/>
        </pc:sldMkLst>
        <pc:spChg chg="add mod">
          <ac:chgData name="Yang Lin" userId="d374eff9-eda8-4093-abd7-1a964ca7fb3d" providerId="ADAL" clId="{A95B6A76-F31C-48BF-AC56-9F92948E93ED}" dt="2023-04-17T15:56:40.531" v="500" actId="122"/>
          <ac:spMkLst>
            <pc:docMk/>
            <pc:sldMk cId="2265340073" sldId="549"/>
            <ac:spMk id="6" creationId="{ADD09736-285A-9D0A-791E-2DBE97E6252D}"/>
          </ac:spMkLst>
        </pc:spChg>
        <pc:graphicFrameChg chg="add del mod">
          <ac:chgData name="Yang Lin" userId="d374eff9-eda8-4093-abd7-1a964ca7fb3d" providerId="ADAL" clId="{A95B6A76-F31C-48BF-AC56-9F92948E93ED}" dt="2023-04-17T14:57:29.753" v="333"/>
          <ac:graphicFrameMkLst>
            <pc:docMk/>
            <pc:sldMk cId="2265340073" sldId="549"/>
            <ac:graphicFrameMk id="3" creationId="{BCDB8B42-4B66-CA8E-7F73-9C4E6B3759F7}"/>
          </ac:graphicFrameMkLst>
        </pc:graphicFrameChg>
        <pc:picChg chg="add mod">
          <ac:chgData name="Yang Lin" userId="d374eff9-eda8-4093-abd7-1a964ca7fb3d" providerId="ADAL" clId="{A95B6A76-F31C-48BF-AC56-9F92948E93ED}" dt="2023-04-17T14:57:44.829" v="338" actId="1076"/>
          <ac:picMkLst>
            <pc:docMk/>
            <pc:sldMk cId="2265340073" sldId="549"/>
            <ac:picMk id="2" creationId="{AEA7638F-398C-DB30-927B-E25A1D44A349}"/>
          </ac:picMkLst>
        </pc:picChg>
        <pc:picChg chg="add mod">
          <ac:chgData name="Yang Lin" userId="d374eff9-eda8-4093-abd7-1a964ca7fb3d" providerId="ADAL" clId="{A95B6A76-F31C-48BF-AC56-9F92948E93ED}" dt="2023-04-17T14:57:48.979" v="341" actId="1076"/>
          <ac:picMkLst>
            <pc:docMk/>
            <pc:sldMk cId="2265340073" sldId="549"/>
            <ac:picMk id="5" creationId="{C3989AD4-89F5-A6D7-B727-2EF5FEB8D883}"/>
          </ac:picMkLst>
        </pc:picChg>
      </pc:sldChg>
      <pc:sldChg chg="addSp delSp modSp add mod">
        <pc:chgData name="Yang Lin" userId="d374eff9-eda8-4093-abd7-1a964ca7fb3d" providerId="ADAL" clId="{A95B6A76-F31C-48BF-AC56-9F92948E93ED}" dt="2023-04-17T15:57:43.120" v="573" actId="1076"/>
        <pc:sldMkLst>
          <pc:docMk/>
          <pc:sldMk cId="1772716392" sldId="550"/>
        </pc:sldMkLst>
        <pc:spChg chg="add mod">
          <ac:chgData name="Yang Lin" userId="d374eff9-eda8-4093-abd7-1a964ca7fb3d" providerId="ADAL" clId="{A95B6A76-F31C-48BF-AC56-9F92948E93ED}" dt="2023-04-17T15:57:04.203" v="556" actId="20577"/>
          <ac:spMkLst>
            <pc:docMk/>
            <pc:sldMk cId="1772716392" sldId="550"/>
            <ac:spMk id="5" creationId="{4B4A2C01-3AAA-87E4-9213-C42108502301}"/>
          </ac:spMkLst>
        </pc:spChg>
        <pc:spChg chg="add mod">
          <ac:chgData name="Yang Lin" userId="d374eff9-eda8-4093-abd7-1a964ca7fb3d" providerId="ADAL" clId="{A95B6A76-F31C-48BF-AC56-9F92948E93ED}" dt="2023-04-17T15:57:43.120" v="573" actId="1076"/>
          <ac:spMkLst>
            <pc:docMk/>
            <pc:sldMk cId="1772716392" sldId="550"/>
            <ac:spMk id="6" creationId="{2C368CE8-5A33-8737-8827-A14F056AE590}"/>
          </ac:spMkLst>
        </pc:spChg>
        <pc:graphicFrameChg chg="add del mod modGraphic">
          <ac:chgData name="Yang Lin" userId="d374eff9-eda8-4093-abd7-1a964ca7fb3d" providerId="ADAL" clId="{A95B6A76-F31C-48BF-AC56-9F92948E93ED}" dt="2023-04-17T15:26:34.364" v="350"/>
          <ac:graphicFrameMkLst>
            <pc:docMk/>
            <pc:sldMk cId="1772716392" sldId="550"/>
            <ac:graphicFrameMk id="2" creationId="{6B298B00-34F6-D31C-0471-C19B313F2E9B}"/>
          </ac:graphicFrameMkLst>
        </pc:graphicFrameChg>
        <pc:picChg chg="add mod">
          <ac:chgData name="Yang Lin" userId="d374eff9-eda8-4093-abd7-1a964ca7fb3d" providerId="ADAL" clId="{A95B6A76-F31C-48BF-AC56-9F92948E93ED}" dt="2023-04-17T15:57:34.800" v="559" actId="1076"/>
          <ac:picMkLst>
            <pc:docMk/>
            <pc:sldMk cId="1772716392" sldId="550"/>
            <ac:picMk id="4" creationId="{4F4C531E-63F4-C5BC-CF46-9C652878EF05}"/>
          </ac:picMkLst>
        </pc:picChg>
      </pc:sldChg>
      <pc:sldChg chg="addSp modSp new mod">
        <pc:chgData name="Yang Lin" userId="d374eff9-eda8-4093-abd7-1a964ca7fb3d" providerId="ADAL" clId="{A95B6A76-F31C-48BF-AC56-9F92948E93ED}" dt="2023-04-17T15:58:16.274" v="577"/>
        <pc:sldMkLst>
          <pc:docMk/>
          <pc:sldMk cId="3163979013" sldId="551"/>
        </pc:sldMkLst>
        <pc:spChg chg="add mod">
          <ac:chgData name="Yang Lin" userId="d374eff9-eda8-4093-abd7-1a964ca7fb3d" providerId="ADAL" clId="{A95B6A76-F31C-48BF-AC56-9F92948E93ED}" dt="2023-04-17T15:58:16.274" v="577"/>
          <ac:spMkLst>
            <pc:docMk/>
            <pc:sldMk cId="3163979013" sldId="551"/>
            <ac:spMk id="3" creationId="{B00D73EE-6156-3B7F-3AE2-6C28188099FA}"/>
          </ac:spMkLst>
        </pc:spChg>
        <pc:picChg chg="add mod">
          <ac:chgData name="Yang Lin" userId="d374eff9-eda8-4093-abd7-1a964ca7fb3d" providerId="ADAL" clId="{A95B6A76-F31C-48BF-AC56-9F92948E93ED}" dt="2023-04-17T15:29:14.479" v="377" actId="1076"/>
          <ac:picMkLst>
            <pc:docMk/>
            <pc:sldMk cId="3163979013" sldId="551"/>
            <ac:picMk id="2" creationId="{4D9440E0-5D2A-EB6E-9BDE-636CD5CC811F}"/>
          </ac:picMkLst>
        </pc:picChg>
      </pc:sldChg>
      <pc:sldChg chg="addSp delSp modSp new mod modNotesTx">
        <pc:chgData name="Yang Lin" userId="d374eff9-eda8-4093-abd7-1a964ca7fb3d" providerId="ADAL" clId="{A95B6A76-F31C-48BF-AC56-9F92948E93ED}" dt="2023-04-17T16:01:37.953" v="607" actId="1076"/>
        <pc:sldMkLst>
          <pc:docMk/>
          <pc:sldMk cId="944615668" sldId="552"/>
        </pc:sldMkLst>
        <pc:spChg chg="add mod">
          <ac:chgData name="Yang Lin" userId="d374eff9-eda8-4093-abd7-1a964ca7fb3d" providerId="ADAL" clId="{A95B6A76-F31C-48BF-AC56-9F92948E93ED}" dt="2023-04-17T16:00:28.741" v="603" actId="20577"/>
          <ac:spMkLst>
            <pc:docMk/>
            <pc:sldMk cId="944615668" sldId="552"/>
            <ac:spMk id="6" creationId="{C406F2EB-FF75-EF87-67E1-64C93826E4D3}"/>
          </ac:spMkLst>
        </pc:spChg>
        <pc:spChg chg="add mod">
          <ac:chgData name="Yang Lin" userId="d374eff9-eda8-4093-abd7-1a964ca7fb3d" providerId="ADAL" clId="{A95B6A76-F31C-48BF-AC56-9F92948E93ED}" dt="2023-04-17T15:59:58.365" v="599" actId="20577"/>
          <ac:spMkLst>
            <pc:docMk/>
            <pc:sldMk cId="944615668" sldId="552"/>
            <ac:spMk id="8" creationId="{D57F6C1E-46AD-6A09-3264-E0521558CC2F}"/>
          </ac:spMkLst>
        </pc:spChg>
        <pc:picChg chg="add mod">
          <ac:chgData name="Yang Lin" userId="d374eff9-eda8-4093-abd7-1a964ca7fb3d" providerId="ADAL" clId="{A95B6A76-F31C-48BF-AC56-9F92948E93ED}" dt="2023-04-17T16:01:34.921" v="605" actId="1076"/>
          <ac:picMkLst>
            <pc:docMk/>
            <pc:sldMk cId="944615668" sldId="552"/>
            <ac:picMk id="2" creationId="{FCFBF8E3-8B15-69DD-9E7F-1891745D3B77}"/>
          </ac:picMkLst>
        </pc:picChg>
        <pc:picChg chg="add mod modCrop">
          <ac:chgData name="Yang Lin" userId="d374eff9-eda8-4093-abd7-1a964ca7fb3d" providerId="ADAL" clId="{A95B6A76-F31C-48BF-AC56-9F92948E93ED}" dt="2023-04-17T15:59:53.153" v="596" actId="1076"/>
          <ac:picMkLst>
            <pc:docMk/>
            <pc:sldMk cId="944615668" sldId="552"/>
            <ac:picMk id="3" creationId="{9C9D1425-98C3-ADFC-2C88-A073CD6CE671}"/>
          </ac:picMkLst>
        </pc:picChg>
        <pc:picChg chg="add del mod">
          <ac:chgData name="Yang Lin" userId="d374eff9-eda8-4093-abd7-1a964ca7fb3d" providerId="ADAL" clId="{A95B6A76-F31C-48BF-AC56-9F92948E93ED}" dt="2023-04-17T15:33:06.104" v="389" actId="21"/>
          <ac:picMkLst>
            <pc:docMk/>
            <pc:sldMk cId="944615668" sldId="552"/>
            <ac:picMk id="4" creationId="{588C32D1-2322-CCA9-2032-C478E86BDD61}"/>
          </ac:picMkLst>
        </pc:picChg>
        <pc:picChg chg="add mod">
          <ac:chgData name="Yang Lin" userId="d374eff9-eda8-4093-abd7-1a964ca7fb3d" providerId="ADAL" clId="{A95B6A76-F31C-48BF-AC56-9F92948E93ED}" dt="2023-04-17T16:01:37.953" v="607" actId="1076"/>
          <ac:picMkLst>
            <pc:docMk/>
            <pc:sldMk cId="944615668" sldId="552"/>
            <ac:picMk id="10" creationId="{1811338D-320A-F62B-C4D7-4536781C0601}"/>
          </ac:picMkLst>
        </pc:picChg>
      </pc:sldChg>
      <pc:sldChg chg="addSp modSp new del mod">
        <pc:chgData name="Yang Lin" userId="d374eff9-eda8-4093-abd7-1a964ca7fb3d" providerId="ADAL" clId="{A95B6A76-F31C-48BF-AC56-9F92948E93ED}" dt="2023-04-17T16:01:41.936" v="608" actId="47"/>
        <pc:sldMkLst>
          <pc:docMk/>
          <pc:sldMk cId="1099612485" sldId="553"/>
        </pc:sldMkLst>
        <pc:picChg chg="add mod">
          <ac:chgData name="Yang Lin" userId="d374eff9-eda8-4093-abd7-1a964ca7fb3d" providerId="ADAL" clId="{A95B6A76-F31C-48BF-AC56-9F92948E93ED}" dt="2023-04-17T15:34:05.516" v="403" actId="1076"/>
          <ac:picMkLst>
            <pc:docMk/>
            <pc:sldMk cId="1099612485" sldId="553"/>
            <ac:picMk id="2" creationId="{6DFC4361-7696-6CBF-CD36-63A7A081BD11}"/>
          </ac:picMkLst>
        </pc:picChg>
        <pc:picChg chg="add mod">
          <ac:chgData name="Yang Lin" userId="d374eff9-eda8-4093-abd7-1a964ca7fb3d" providerId="ADAL" clId="{A95B6A76-F31C-48BF-AC56-9F92948E93ED}" dt="2023-04-17T15:34:05.516" v="403" actId="1076"/>
          <ac:picMkLst>
            <pc:docMk/>
            <pc:sldMk cId="1099612485" sldId="553"/>
            <ac:picMk id="3" creationId="{764C8E26-B921-8F35-A8BB-BA469B22F4DE}"/>
          </ac:picMkLst>
        </pc:picChg>
      </pc:sldChg>
      <pc:sldChg chg="addSp modSp new mod">
        <pc:chgData name="Yang Lin" userId="d374eff9-eda8-4093-abd7-1a964ca7fb3d" providerId="ADAL" clId="{A95B6A76-F31C-48BF-AC56-9F92948E93ED}" dt="2023-04-17T15:33:51.597" v="402" actId="1076"/>
        <pc:sldMkLst>
          <pc:docMk/>
          <pc:sldMk cId="522752933" sldId="554"/>
        </pc:sldMkLst>
        <pc:spChg chg="add mod">
          <ac:chgData name="Yang Lin" userId="d374eff9-eda8-4093-abd7-1a964ca7fb3d" providerId="ADAL" clId="{A95B6A76-F31C-48BF-AC56-9F92948E93ED}" dt="2023-04-17T15:33:51.597" v="402" actId="1076"/>
          <ac:spMkLst>
            <pc:docMk/>
            <pc:sldMk cId="522752933" sldId="554"/>
            <ac:spMk id="4" creationId="{7DCDF8A2-62EC-FB21-F8B5-090D58BE77C0}"/>
          </ac:spMkLst>
        </pc:spChg>
        <pc:picChg chg="add mod">
          <ac:chgData name="Yang Lin" userId="d374eff9-eda8-4093-abd7-1a964ca7fb3d" providerId="ADAL" clId="{A95B6A76-F31C-48BF-AC56-9F92948E93ED}" dt="2023-04-17T15:33:40.982" v="398" actId="1076"/>
          <ac:picMkLst>
            <pc:docMk/>
            <pc:sldMk cId="522752933" sldId="554"/>
            <ac:picMk id="2" creationId="{9013A2A1-49EF-9D46-35F6-6C466E851AB9}"/>
          </ac:picMkLst>
        </pc:picChg>
      </pc:sldChg>
      <pc:sldChg chg="addSp delSp modSp new mod">
        <pc:chgData name="Yang Lin" userId="d374eff9-eda8-4093-abd7-1a964ca7fb3d" providerId="ADAL" clId="{A95B6A76-F31C-48BF-AC56-9F92948E93ED}" dt="2023-04-17T15:34:38.744" v="416" actId="478"/>
        <pc:sldMkLst>
          <pc:docMk/>
          <pc:sldMk cId="2380765514" sldId="555"/>
        </pc:sldMkLst>
        <pc:spChg chg="add del mod">
          <ac:chgData name="Yang Lin" userId="d374eff9-eda8-4093-abd7-1a964ca7fb3d" providerId="ADAL" clId="{A95B6A76-F31C-48BF-AC56-9F92948E93ED}" dt="2023-04-17T15:34:12.155" v="406" actId="767"/>
          <ac:spMkLst>
            <pc:docMk/>
            <pc:sldMk cId="2380765514" sldId="555"/>
            <ac:spMk id="2" creationId="{51AB58DC-BCCB-AAE3-580B-1AD5883BBD70}"/>
          </ac:spMkLst>
        </pc:spChg>
        <pc:spChg chg="add mod">
          <ac:chgData name="Yang Lin" userId="d374eff9-eda8-4093-abd7-1a964ca7fb3d" providerId="ADAL" clId="{A95B6A76-F31C-48BF-AC56-9F92948E93ED}" dt="2023-04-17T15:34:36.444" v="414" actId="1076"/>
          <ac:spMkLst>
            <pc:docMk/>
            <pc:sldMk cId="2380765514" sldId="555"/>
            <ac:spMk id="3" creationId="{C3574BC5-151C-A0E3-2D6D-F130EB533711}"/>
          </ac:spMkLst>
        </pc:spChg>
        <pc:picChg chg="add del mod">
          <ac:chgData name="Yang Lin" userId="d374eff9-eda8-4093-abd7-1a964ca7fb3d" providerId="ADAL" clId="{A95B6A76-F31C-48BF-AC56-9F92948E93ED}" dt="2023-04-17T15:34:38.301" v="415" actId="478"/>
          <ac:picMkLst>
            <pc:docMk/>
            <pc:sldMk cId="2380765514" sldId="555"/>
            <ac:picMk id="4" creationId="{565B2537-F57B-CCEC-F464-CB908C3001B0}"/>
          </ac:picMkLst>
        </pc:picChg>
        <pc:picChg chg="add del mod">
          <ac:chgData name="Yang Lin" userId="d374eff9-eda8-4093-abd7-1a964ca7fb3d" providerId="ADAL" clId="{A95B6A76-F31C-48BF-AC56-9F92948E93ED}" dt="2023-04-17T15:34:38.744" v="416" actId="478"/>
          <ac:picMkLst>
            <pc:docMk/>
            <pc:sldMk cId="2380765514" sldId="555"/>
            <ac:picMk id="5" creationId="{E9C39F25-13C9-00FA-EE8F-B68C6DF021D8}"/>
          </ac:picMkLst>
        </pc:picChg>
      </pc:sldChg>
      <pc:sldMasterChg chg="delSldLayout">
        <pc:chgData name="Yang Lin" userId="d374eff9-eda8-4093-abd7-1a964ca7fb3d" providerId="ADAL" clId="{A95B6A76-F31C-48BF-AC56-9F92948E93ED}" dt="2023-04-17T14:49:30.226" v="238" actId="47"/>
        <pc:sldMasterMkLst>
          <pc:docMk/>
          <pc:sldMasterMk cId="248273715" sldId="2147483936"/>
        </pc:sldMasterMkLst>
        <pc:sldLayoutChg chg="del">
          <pc:chgData name="Yang Lin" userId="d374eff9-eda8-4093-abd7-1a964ca7fb3d" providerId="ADAL" clId="{A95B6A76-F31C-48BF-AC56-9F92948E93ED}" dt="2023-04-17T14:49:30.226" v="238" actId="47"/>
          <pc:sldLayoutMkLst>
            <pc:docMk/>
            <pc:sldMasterMk cId="248273715" sldId="2147483936"/>
            <pc:sldLayoutMk cId="3024779406" sldId="214748394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1A3E6-1B99-49C9-9868-66B4FA911043}" type="datetimeFigureOut">
              <a:rPr lang="zh-CN" altLang="en-US" smtClean="0"/>
              <a:t>2023/4/17</a:t>
            </a:fld>
            <a:endParaRPr lang="zh-CN"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EBDFCE-06CE-4A7E-94AF-388B1B94D28D}" type="slidenum">
              <a:rPr lang="zh-CN" altLang="en-US" smtClean="0"/>
              <a:t>‹#›</a:t>
            </a:fld>
            <a:endParaRPr lang="zh-CN" altLang="en-US"/>
          </a:p>
        </p:txBody>
      </p:sp>
    </p:spTree>
    <p:extLst>
      <p:ext uri="{BB962C8B-B14F-4D97-AF65-F5344CB8AC3E}">
        <p14:creationId xmlns:p14="http://schemas.microsoft.com/office/powerpoint/2010/main" val="353332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SimSun" panose="02010600030101010101" pitchFamily="2" charset="-122"/>
              </a:rPr>
              <a:t>Fluorescence intensity of </a:t>
            </a:r>
            <a:r>
              <a:rPr lang="en-US" sz="1800" dirty="0" err="1">
                <a:effectLst/>
                <a:latin typeface="Times New Roman" panose="02020603050405020304" pitchFamily="18" charset="0"/>
                <a:ea typeface="SimSun" panose="02010600030101010101" pitchFamily="2" charset="-122"/>
              </a:rPr>
              <a:t>QDs@MIPs</a:t>
            </a:r>
            <a:r>
              <a:rPr lang="en-US" sz="1800" dirty="0">
                <a:effectLst/>
                <a:latin typeface="Times New Roman" panose="02020603050405020304" pitchFamily="18" charset="0"/>
                <a:ea typeface="SimSun" panose="02010600030101010101" pitchFamily="2" charset="-122"/>
              </a:rPr>
              <a:t> was quenched in the presence of enrofloxacin and showed a linearity in the range of 0.1-50 µg/mL with a limit of detection of 0.059 µg/</a:t>
            </a:r>
            <a:r>
              <a:rPr lang="en-US" sz="1800" dirty="0" err="1">
                <a:effectLst/>
                <a:latin typeface="Times New Roman" panose="02020603050405020304" pitchFamily="18" charset="0"/>
                <a:ea typeface="SimSun" panose="02010600030101010101" pitchFamily="2" charset="-122"/>
              </a:rPr>
              <a:t>mL.</a:t>
            </a:r>
            <a:r>
              <a:rPr lang="en-US" sz="1800" dirty="0">
                <a:effectLst/>
                <a:latin typeface="Times New Roman" panose="02020603050405020304" pitchFamily="18" charset="0"/>
                <a:ea typeface="SimSun" panose="02010600030101010101" pitchFamily="2" charset="-122"/>
              </a:rPr>
              <a:t> </a:t>
            </a:r>
            <a:endParaRPr lang="en-US" dirty="0"/>
          </a:p>
        </p:txBody>
      </p:sp>
      <p:sp>
        <p:nvSpPr>
          <p:cNvPr id="4" name="Slide Number Placeholder 3"/>
          <p:cNvSpPr>
            <a:spLocks noGrp="1"/>
          </p:cNvSpPr>
          <p:nvPr>
            <p:ph type="sldNum" sz="quarter" idx="5"/>
          </p:nvPr>
        </p:nvSpPr>
        <p:spPr/>
        <p:txBody>
          <a:bodyPr/>
          <a:lstStyle/>
          <a:p>
            <a:fld id="{19EBDFCE-06CE-4A7E-94AF-388B1B94D28D}" type="slidenum">
              <a:rPr lang="zh-CN" altLang="en-US" smtClean="0"/>
              <a:t>26</a:t>
            </a:fld>
            <a:endParaRPr lang="zh-CN" altLang="en-US"/>
          </a:p>
        </p:txBody>
      </p:sp>
    </p:spTree>
    <p:extLst>
      <p:ext uri="{BB962C8B-B14F-4D97-AF65-F5344CB8AC3E}">
        <p14:creationId xmlns:p14="http://schemas.microsoft.com/office/powerpoint/2010/main" val="16855840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3" name="Picture 4" descr="New Powerpoint Template Front_Slide1.png">
            <a:extLst>
              <a:ext uri="{FF2B5EF4-FFF2-40B4-BE49-F238E27FC236}">
                <a16:creationId xmlns:a16="http://schemas.microsoft.com/office/drawing/2014/main" id="{06C759E4-2C0D-49CB-B931-89EA005289B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457200" y="3124200"/>
            <a:ext cx="8229600" cy="1143000"/>
          </a:xfrm>
        </p:spPr>
        <p:txBody>
          <a:bodyPr/>
          <a:lstStyle>
            <a:lvl1pPr>
              <a:defRPr sz="3600" b="1">
                <a:solidFill>
                  <a:srgbClr val="01092D"/>
                </a:solidFill>
              </a:defRPr>
            </a:lvl1pPr>
          </a:lstStyle>
          <a:p>
            <a:pPr lvl="0"/>
            <a:r>
              <a:rPr lang="en-US" dirty="0"/>
              <a:t>Click to edit Master title style</a:t>
            </a:r>
            <a:endParaRPr lang="en-US" noProof="0" dirty="0"/>
          </a:p>
        </p:txBody>
      </p:sp>
    </p:spTree>
    <p:extLst>
      <p:ext uri="{BB962C8B-B14F-4D97-AF65-F5344CB8AC3E}">
        <p14:creationId xmlns:p14="http://schemas.microsoft.com/office/powerpoint/2010/main" val="303840423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F0E3E5-AEBE-4556-93F1-3798DEFF992A}"/>
              </a:ext>
            </a:extLst>
          </p:cNvPr>
          <p:cNvSpPr/>
          <p:nvPr userDrawn="1"/>
        </p:nvSpPr>
        <p:spPr>
          <a:xfrm>
            <a:off x="0" y="6600092"/>
            <a:ext cx="9144000" cy="257908"/>
          </a:xfrm>
          <a:prstGeom prst="rect">
            <a:avLst/>
          </a:prstGeom>
          <a:solidFill>
            <a:srgbClr val="00214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solidFill>
                <a:srgbClr val="002148"/>
              </a:solidFill>
            </a:endParaRPr>
          </a:p>
        </p:txBody>
      </p:sp>
      <p:sp>
        <p:nvSpPr>
          <p:cNvPr id="9" name="Date Placeholder 4">
            <a:extLst>
              <a:ext uri="{FF2B5EF4-FFF2-40B4-BE49-F238E27FC236}">
                <a16:creationId xmlns:a16="http://schemas.microsoft.com/office/drawing/2014/main" id="{D9AC3D10-3C58-4736-BB93-AE2F15872FFC}"/>
              </a:ext>
            </a:extLst>
          </p:cNvPr>
          <p:cNvSpPr>
            <a:spLocks noGrp="1"/>
          </p:cNvSpPr>
          <p:nvPr>
            <p:ph type="dt" sz="half" idx="10"/>
          </p:nvPr>
        </p:nvSpPr>
        <p:spPr>
          <a:xfrm>
            <a:off x="7813330" y="6555544"/>
            <a:ext cx="1406870" cy="447835"/>
          </a:xfrm>
        </p:spPr>
        <p:txBody>
          <a:bodyPr/>
          <a:lstStyle>
            <a:lvl1pPr>
              <a:defRPr sz="1600" b="0">
                <a:solidFill>
                  <a:schemeClr val="bg1"/>
                </a:solidFill>
                <a:latin typeface="Theinhardt"/>
              </a:defRPr>
            </a:lvl1pPr>
          </a:lstStyle>
          <a:p>
            <a:fld id="{592E8B79-A663-40BA-B566-A1C5F2ADBFB2}" type="datetime13">
              <a:rPr lang="en-US" altLang="zh-CN" smtClean="0">
                <a:cs typeface="Times New Roman" panose="02020603050405020304" pitchFamily="18" charset="0"/>
              </a:rPr>
              <a:pPr/>
              <a:t>12:03:11 PM</a:t>
            </a:fld>
            <a:endParaRPr lang="zh-CN" altLang="en-US" dirty="0">
              <a:cs typeface="Times New Roman" panose="02020603050405020304" pitchFamily="18" charset="0"/>
            </a:endParaRPr>
          </a:p>
        </p:txBody>
      </p:sp>
      <p:sp>
        <p:nvSpPr>
          <p:cNvPr id="10" name="Slide Number Placeholder 6">
            <a:extLst>
              <a:ext uri="{FF2B5EF4-FFF2-40B4-BE49-F238E27FC236}">
                <a16:creationId xmlns:a16="http://schemas.microsoft.com/office/drawing/2014/main" id="{BA3CC642-D1EF-4556-8707-FA25E4281AEB}"/>
              </a:ext>
            </a:extLst>
          </p:cNvPr>
          <p:cNvSpPr>
            <a:spLocks noGrp="1"/>
          </p:cNvSpPr>
          <p:nvPr>
            <p:ph type="sldNum" sz="quarter" idx="12"/>
          </p:nvPr>
        </p:nvSpPr>
        <p:spPr>
          <a:xfrm>
            <a:off x="4343027" y="6555544"/>
            <a:ext cx="457946" cy="447836"/>
          </a:xfrm>
        </p:spPr>
        <p:txBody>
          <a:bodyPr/>
          <a:lstStyle>
            <a:lvl1pPr>
              <a:defRPr sz="1600" b="0">
                <a:solidFill>
                  <a:schemeClr val="bg1"/>
                </a:solidFill>
                <a:latin typeface="Theinhardt"/>
              </a:defRPr>
            </a:lvl1pPr>
          </a:lstStyle>
          <a:p>
            <a:fld id="{5D75E04B-89B2-49EB-A7B3-75D9051DF5FF}" type="slidenum">
              <a:rPr lang="zh-CN" altLang="en-US" smtClean="0">
                <a:cs typeface="Times New Roman" panose="02020603050405020304" pitchFamily="18" charset="0"/>
              </a:rPr>
              <a:pPr/>
              <a:t>‹#›</a:t>
            </a:fld>
            <a:endParaRPr lang="zh-CN" altLang="en-US" dirty="0">
              <a:cs typeface="Times New Roman" panose="02020603050405020304" pitchFamily="18" charset="0"/>
            </a:endParaRPr>
          </a:p>
        </p:txBody>
      </p:sp>
    </p:spTree>
    <p:extLst>
      <p:ext uri="{BB962C8B-B14F-4D97-AF65-F5344CB8AC3E}">
        <p14:creationId xmlns:p14="http://schemas.microsoft.com/office/powerpoint/2010/main" val="26597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5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07783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New Powerpoint Template Back_Slide1.png">
            <a:extLst>
              <a:ext uri="{FF2B5EF4-FFF2-40B4-BE49-F238E27FC236}">
                <a16:creationId xmlns:a16="http://schemas.microsoft.com/office/drawing/2014/main" id="{886F2A8A-5CEB-45B7-8C59-2F0DFEC901D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F777865-DDA7-4361-AB1F-4BB89B3A5A04}"/>
              </a:ext>
            </a:extLst>
          </p:cNvPr>
          <p:cNvSpPr>
            <a:spLocks noGrp="1" noChangeArrowheads="1"/>
          </p:cNvSpPr>
          <p:nvPr>
            <p:ph type="title"/>
          </p:nvPr>
        </p:nvSpPr>
        <p:spPr bwMode="auto">
          <a:xfrm>
            <a:off x="457200" y="304800"/>
            <a:ext cx="8305800" cy="43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a:extLst>
              <a:ext uri="{FF2B5EF4-FFF2-40B4-BE49-F238E27FC236}">
                <a16:creationId xmlns:a16="http://schemas.microsoft.com/office/drawing/2014/main" id="{DDA11A2A-7D4B-4093-B475-48DD5164BC7D}"/>
              </a:ext>
            </a:extLst>
          </p:cNvPr>
          <p:cNvSpPr>
            <a:spLocks noGrp="1" noChangeArrowheads="1"/>
          </p:cNvSpPr>
          <p:nvPr>
            <p:ph type="body" idx="1"/>
          </p:nvPr>
        </p:nvSpPr>
        <p:spPr bwMode="auto">
          <a:xfrm>
            <a:off x="381000" y="908538"/>
            <a:ext cx="8458200" cy="457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48273715"/>
      </p:ext>
    </p:extLst>
  </p:cSld>
  <p:clrMap bg1="lt1" tx1="dk1" bg2="lt2" tx2="dk2" accent1="accent1" accent2="accent2" accent3="accent3" accent4="accent4" accent5="accent5" accent6="accent6" hlink="hlink" folHlink="folHlink"/>
  <p:sldLayoutIdLst>
    <p:sldLayoutId id="2147483937" r:id="rId1"/>
    <p:sldLayoutId id="2147483939" r:id="rId2"/>
    <p:sldLayoutId id="2147483938" r:id="rId3"/>
  </p:sldLayoutIdLst>
  <p:txStyles>
    <p:title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tif"/><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E653F1-ABF7-4658-B01A-AEE7C22B41BE}"/>
              </a:ext>
            </a:extLst>
          </p:cNvPr>
          <p:cNvSpPr txBox="1"/>
          <p:nvPr/>
        </p:nvSpPr>
        <p:spPr>
          <a:xfrm>
            <a:off x="1895472" y="4191000"/>
            <a:ext cx="5353051" cy="1323439"/>
          </a:xfrm>
          <a:prstGeom prst="rect">
            <a:avLst/>
          </a:prstGeom>
          <a:noFill/>
        </p:spPr>
        <p:txBody>
          <a:bodyPr wrap="square" rtlCol="0">
            <a:spAutoFit/>
          </a:bodyPr>
          <a:lstStyle/>
          <a:p>
            <a:pPr algn="ctr"/>
            <a:r>
              <a:rPr lang="en-US" sz="1600" dirty="0">
                <a:solidFill>
                  <a:schemeClr val="bg1"/>
                </a:solidFill>
                <a:latin typeface="Theinhardt"/>
              </a:rPr>
              <a:t>Yang Lin, Ph.D. /Assistant Professor</a:t>
            </a:r>
          </a:p>
          <a:p>
            <a:pPr algn="ctr"/>
            <a:r>
              <a:rPr lang="en-US" sz="1600" dirty="0">
                <a:solidFill>
                  <a:schemeClr val="bg1"/>
                </a:solidFill>
                <a:latin typeface="Theinhardt"/>
              </a:rPr>
              <a:t>College of Engineering</a:t>
            </a:r>
          </a:p>
          <a:p>
            <a:pPr algn="ctr"/>
            <a:r>
              <a:rPr lang="en-US" sz="1600" dirty="0">
                <a:solidFill>
                  <a:schemeClr val="bg1"/>
                </a:solidFill>
                <a:latin typeface="Theinhardt"/>
              </a:rPr>
              <a:t>University of Rhode Island</a:t>
            </a:r>
          </a:p>
          <a:p>
            <a:pPr algn="ctr"/>
            <a:endParaRPr lang="en-US" sz="1600" dirty="0">
              <a:solidFill>
                <a:schemeClr val="bg1"/>
              </a:solidFill>
              <a:latin typeface="Theinhardt"/>
            </a:endParaRPr>
          </a:p>
          <a:p>
            <a:pPr algn="ctr"/>
            <a:r>
              <a:rPr lang="en-US" sz="1600" dirty="0">
                <a:solidFill>
                  <a:schemeClr val="bg1"/>
                </a:solidFill>
                <a:latin typeface="Theinhardt"/>
              </a:rPr>
              <a:t>04/18/2023</a:t>
            </a:r>
          </a:p>
        </p:txBody>
      </p:sp>
      <p:sp>
        <p:nvSpPr>
          <p:cNvPr id="4" name="TextBox 3">
            <a:extLst>
              <a:ext uri="{FF2B5EF4-FFF2-40B4-BE49-F238E27FC236}">
                <a16:creationId xmlns:a16="http://schemas.microsoft.com/office/drawing/2014/main" id="{9F2C4601-3DAB-4C80-89E2-5DC18DFDCE90}"/>
              </a:ext>
            </a:extLst>
          </p:cNvPr>
          <p:cNvSpPr txBox="1"/>
          <p:nvPr/>
        </p:nvSpPr>
        <p:spPr>
          <a:xfrm>
            <a:off x="200023" y="2076271"/>
            <a:ext cx="8743950" cy="1754326"/>
          </a:xfrm>
          <a:prstGeom prst="rect">
            <a:avLst/>
          </a:prstGeom>
          <a:noFill/>
        </p:spPr>
        <p:txBody>
          <a:bodyPr wrap="square" rtlCol="0">
            <a:spAutoFit/>
          </a:bodyPr>
          <a:lstStyle/>
          <a:p>
            <a:pPr algn="ctr"/>
            <a:r>
              <a:rPr lang="en-US" sz="3600" b="1" dirty="0">
                <a:solidFill>
                  <a:schemeClr val="bg1"/>
                </a:solidFill>
                <a:latin typeface="Theinhardt"/>
              </a:rPr>
              <a:t>Technology Showcase</a:t>
            </a:r>
          </a:p>
          <a:p>
            <a:pPr algn="ctr"/>
            <a:endParaRPr lang="en-US" sz="2400" b="1" dirty="0">
              <a:solidFill>
                <a:schemeClr val="bg1"/>
              </a:solidFill>
              <a:latin typeface="Theinhardt"/>
            </a:endParaRPr>
          </a:p>
          <a:p>
            <a:pPr algn="ctr"/>
            <a:r>
              <a:rPr lang="en-US" sz="2400" b="1" dirty="0">
                <a:solidFill>
                  <a:schemeClr val="bg1"/>
                </a:solidFill>
                <a:latin typeface="Theinhardt"/>
              </a:rPr>
              <a:t>Microfluidics and microsystems for environmental monitoring and human health</a:t>
            </a:r>
          </a:p>
        </p:txBody>
      </p:sp>
      <p:sp>
        <p:nvSpPr>
          <p:cNvPr id="5" name="TextBox 4">
            <a:extLst>
              <a:ext uri="{FF2B5EF4-FFF2-40B4-BE49-F238E27FC236}">
                <a16:creationId xmlns:a16="http://schemas.microsoft.com/office/drawing/2014/main" id="{C0DE6BEE-00E9-4DA5-B1F2-77955DFDA112}"/>
              </a:ext>
            </a:extLst>
          </p:cNvPr>
          <p:cNvSpPr txBox="1"/>
          <p:nvPr/>
        </p:nvSpPr>
        <p:spPr>
          <a:xfrm>
            <a:off x="381000" y="1262063"/>
            <a:ext cx="8382000" cy="368300"/>
          </a:xfrm>
          <a:prstGeom prst="rect">
            <a:avLst/>
          </a:prstGeom>
          <a:noFill/>
        </p:spPr>
        <p:txBody>
          <a:bodyPr>
            <a:spAutoFit/>
          </a:bodyPr>
          <a:lstStyle/>
          <a:p>
            <a:pPr>
              <a:defRPr/>
            </a:pPr>
            <a:r>
              <a:rPr lang="en-US" sz="1800" b="1" kern="1500" spc="150" dirty="0">
                <a:latin typeface="Arial MT Std"/>
                <a:ea typeface="ＭＳ Ｐゴシック" charset="0"/>
                <a:cs typeface="Arial MT Std"/>
              </a:rPr>
              <a:t>Mechanical, Industrial &amp; Systems Engineering</a:t>
            </a:r>
          </a:p>
        </p:txBody>
      </p:sp>
    </p:spTree>
    <p:extLst>
      <p:ext uri="{BB962C8B-B14F-4D97-AF65-F5344CB8AC3E}">
        <p14:creationId xmlns:p14="http://schemas.microsoft.com/office/powerpoint/2010/main" val="393511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10</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en-US" sz="2400" dirty="0"/>
              <a:t>Microplastics in human blood</a:t>
            </a:r>
          </a:p>
        </p:txBody>
      </p:sp>
      <p:pic>
        <p:nvPicPr>
          <p:cNvPr id="4" name="Imagem 3">
            <a:extLst>
              <a:ext uri="{FF2B5EF4-FFF2-40B4-BE49-F238E27FC236}">
                <a16:creationId xmlns:a16="http://schemas.microsoft.com/office/drawing/2014/main" id="{09D2890F-4CB7-458E-F710-603DFAD95E55}"/>
              </a:ext>
            </a:extLst>
          </p:cNvPr>
          <p:cNvPicPr>
            <a:picLocks noChangeAspect="1"/>
          </p:cNvPicPr>
          <p:nvPr/>
        </p:nvPicPr>
        <p:blipFill>
          <a:blip r:embed="rId2"/>
          <a:stretch>
            <a:fillRect/>
          </a:stretch>
        </p:blipFill>
        <p:spPr>
          <a:xfrm>
            <a:off x="301413" y="1482587"/>
            <a:ext cx="8541168" cy="3892826"/>
          </a:xfrm>
          <a:prstGeom prst="rect">
            <a:avLst/>
          </a:prstGeom>
        </p:spPr>
      </p:pic>
      <p:sp>
        <p:nvSpPr>
          <p:cNvPr id="8" name="CaixaDeTexto 7">
            <a:extLst>
              <a:ext uri="{FF2B5EF4-FFF2-40B4-BE49-F238E27FC236}">
                <a16:creationId xmlns:a16="http://schemas.microsoft.com/office/drawing/2014/main" id="{BEF6D43B-DC20-1F6B-0B9F-FACBE040C918}"/>
              </a:ext>
            </a:extLst>
          </p:cNvPr>
          <p:cNvSpPr txBox="1"/>
          <p:nvPr/>
        </p:nvSpPr>
        <p:spPr>
          <a:xfrm>
            <a:off x="127446" y="5817481"/>
            <a:ext cx="9205398" cy="276999"/>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Leslie, Heather A., </a:t>
            </a:r>
            <a:r>
              <a:rPr lang="en-US" sz="1200" b="0" i="1" dirty="0">
                <a:solidFill>
                  <a:srgbClr val="222222"/>
                </a:solidFill>
                <a:effectLst/>
                <a:latin typeface="Arial" panose="020B0604020202020204" pitchFamily="34" charset="0"/>
              </a:rPr>
              <a:t>et al</a:t>
            </a:r>
            <a:r>
              <a:rPr lang="en-US" sz="1200" b="0" i="0" dirty="0">
                <a:solidFill>
                  <a:srgbClr val="222222"/>
                </a:solidFill>
                <a:effectLst/>
                <a:latin typeface="Arial" panose="020B0604020202020204" pitchFamily="34" charset="0"/>
              </a:rPr>
              <a:t>. "Discovery and quantification of plastic particle pollution in human blood." </a:t>
            </a:r>
            <a:r>
              <a:rPr lang="en-US" sz="1200" b="0" i="1" dirty="0">
                <a:solidFill>
                  <a:srgbClr val="222222"/>
                </a:solidFill>
                <a:effectLst/>
                <a:latin typeface="Arial" panose="020B0604020202020204" pitchFamily="34" charset="0"/>
              </a:rPr>
              <a:t>Environment international</a:t>
            </a:r>
            <a:r>
              <a:rPr lang="en-US" sz="1200" b="0" i="0" dirty="0">
                <a:solidFill>
                  <a:srgbClr val="222222"/>
                </a:solidFill>
                <a:effectLst/>
                <a:latin typeface="Arial" panose="020B0604020202020204" pitchFamily="34" charset="0"/>
              </a:rPr>
              <a:t> </a:t>
            </a:r>
            <a:r>
              <a:rPr lang="en-US" sz="1200" b="1" i="0" dirty="0">
                <a:solidFill>
                  <a:srgbClr val="222222"/>
                </a:solidFill>
                <a:effectLst/>
                <a:latin typeface="Arial" panose="020B0604020202020204" pitchFamily="34" charset="0"/>
              </a:rPr>
              <a:t>2022</a:t>
            </a:r>
            <a:r>
              <a:rPr lang="en-US" sz="1200" b="0" i="0" dirty="0">
                <a:solidFill>
                  <a:srgbClr val="222222"/>
                </a:solidFill>
                <a:effectLst/>
                <a:latin typeface="Arial" panose="020B0604020202020204" pitchFamily="34" charset="0"/>
              </a:rPr>
              <a:t>.</a:t>
            </a:r>
            <a:endParaRPr lang="en-US" sz="1200" dirty="0"/>
          </a:p>
        </p:txBody>
      </p:sp>
    </p:spTree>
    <p:extLst>
      <p:ext uri="{BB962C8B-B14F-4D97-AF65-F5344CB8AC3E}">
        <p14:creationId xmlns:p14="http://schemas.microsoft.com/office/powerpoint/2010/main" val="2292474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B6FC352-F50B-129E-8713-32B9A729D26F}"/>
              </a:ext>
            </a:extLst>
          </p:cNvPr>
          <p:cNvSpPr txBox="1">
            <a:spLocks/>
          </p:cNvSpPr>
          <p:nvPr/>
        </p:nvSpPr>
        <p:spPr bwMode="auto">
          <a:xfrm>
            <a:off x="0" y="152400"/>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Acoustofluidic separation for microplastics</a:t>
            </a:r>
          </a:p>
        </p:txBody>
      </p:sp>
      <p:pic>
        <p:nvPicPr>
          <p:cNvPr id="3" name="Imagem 3">
            <a:extLst>
              <a:ext uri="{FF2B5EF4-FFF2-40B4-BE49-F238E27FC236}">
                <a16:creationId xmlns:a16="http://schemas.microsoft.com/office/drawing/2014/main" id="{E63DC04B-EF1C-ECD7-34BA-DC37C04BC537}"/>
              </a:ext>
            </a:extLst>
          </p:cNvPr>
          <p:cNvPicPr>
            <a:picLocks noChangeAspect="1"/>
          </p:cNvPicPr>
          <p:nvPr/>
        </p:nvPicPr>
        <p:blipFill>
          <a:blip r:embed="rId2"/>
          <a:stretch>
            <a:fillRect/>
          </a:stretch>
        </p:blipFill>
        <p:spPr>
          <a:xfrm>
            <a:off x="616225" y="668338"/>
            <a:ext cx="7647243" cy="4358756"/>
          </a:xfrm>
          <a:prstGeom prst="rect">
            <a:avLst/>
          </a:prstGeom>
        </p:spPr>
      </p:pic>
      <p:sp>
        <p:nvSpPr>
          <p:cNvPr id="4" name="CaixaDeTexto 5">
            <a:extLst>
              <a:ext uri="{FF2B5EF4-FFF2-40B4-BE49-F238E27FC236}">
                <a16:creationId xmlns:a16="http://schemas.microsoft.com/office/drawing/2014/main" id="{750D0BD1-2821-4795-30D1-D045028C9DE5}"/>
              </a:ext>
            </a:extLst>
          </p:cNvPr>
          <p:cNvSpPr txBox="1"/>
          <p:nvPr/>
        </p:nvSpPr>
        <p:spPr>
          <a:xfrm>
            <a:off x="208720" y="5027094"/>
            <a:ext cx="8462252" cy="1569660"/>
          </a:xfrm>
          <a:prstGeom prst="rect">
            <a:avLst/>
          </a:prstGeom>
          <a:noFill/>
        </p:spPr>
        <p:txBody>
          <a:bodyPr wrap="square">
            <a:spAutoFit/>
          </a:bodyPr>
          <a:lstStyle/>
          <a:p>
            <a:pPr indent="285750" algn="just">
              <a:spcAft>
                <a:spcPts val="1200"/>
              </a:spcAft>
            </a:pPr>
            <a:r>
              <a:rPr lang="en-US" sz="1200" dirty="0">
                <a:effectLst/>
                <a:latin typeface="Arial" panose="020B0604020202020204" pitchFamily="34" charset="0"/>
                <a:ea typeface="Microsoft YaHei" panose="020B0503020204020204" pitchFamily="34" charset="-122"/>
                <a:cs typeface="Mangal" panose="02040503050203030202" pitchFamily="18" charset="0"/>
              </a:rPr>
              <a:t>The microfluidic device used for blood microplastics separation. a) Schematic of the separation mechanism. Once the IDTs are actuated by electrical signals, the TSAW is established on the substrate surface and will displace the particles according to their physical properties (i.e., size, compressibility, </a:t>
            </a:r>
            <a:r>
              <a:rPr lang="en-US" sz="1200" i="1" dirty="0">
                <a:effectLst/>
                <a:latin typeface="Arial" panose="020B0604020202020204" pitchFamily="34" charset="0"/>
                <a:ea typeface="Microsoft YaHei" panose="020B0503020204020204" pitchFamily="34" charset="-122"/>
                <a:cs typeface="Mangal" panose="02040503050203030202" pitchFamily="18" charset="0"/>
              </a:rPr>
              <a:t>etc.</a:t>
            </a:r>
            <a:r>
              <a:rPr lang="en-US" sz="1200" dirty="0">
                <a:effectLst/>
                <a:latin typeface="Arial" panose="020B0604020202020204" pitchFamily="34" charset="0"/>
                <a:ea typeface="Microsoft YaHei" panose="020B0503020204020204" pitchFamily="34" charset="-122"/>
                <a:cs typeface="Mangal" panose="02040503050203030202" pitchFamily="18" charset="0"/>
              </a:rPr>
              <a:t>). The separation is achieved if the microplastics particles have higher ARF than blood cells with the same operational frequency (larger displacements of microplastic particles). b) Cross-sectional view of the separation process. The TSAW causes a pressure gradient that displaces the microplastics towards the separation region. Due to the Rayleigh angle, there is a dead pressure zone that traps particles and hinders their separation. This region is avoided with the use of Sheath flow I. c) Photo of the actual device. Scale bar is 5 mm.</a:t>
            </a:r>
            <a:endParaRPr lang="pt-BR"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657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12</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24607"/>
            <a:ext cx="8424863" cy="461802"/>
          </a:xfrm>
        </p:spPr>
        <p:txBody>
          <a:bodyPr/>
          <a:lstStyle/>
          <a:p>
            <a:r>
              <a:rPr lang="en-US" sz="2400" dirty="0"/>
              <a:t>Mathematical Modelling</a:t>
            </a:r>
          </a:p>
        </p:txBody>
      </p:sp>
      <p:pic>
        <p:nvPicPr>
          <p:cNvPr id="10" name="Imagem 9">
            <a:extLst>
              <a:ext uri="{FF2B5EF4-FFF2-40B4-BE49-F238E27FC236}">
                <a16:creationId xmlns:a16="http://schemas.microsoft.com/office/drawing/2014/main" id="{85B33954-15CE-56FD-81AF-F2A7C8D05A0F}"/>
              </a:ext>
            </a:extLst>
          </p:cNvPr>
          <p:cNvPicPr>
            <a:picLocks noChangeAspect="1"/>
          </p:cNvPicPr>
          <p:nvPr/>
        </p:nvPicPr>
        <p:blipFill rotWithShape="1">
          <a:blip r:embed="rId2"/>
          <a:srcRect l="27316" r="33045" b="-17938"/>
          <a:stretch/>
        </p:blipFill>
        <p:spPr>
          <a:xfrm>
            <a:off x="767423" y="1131731"/>
            <a:ext cx="3559239" cy="383412"/>
          </a:xfrm>
          <a:prstGeom prst="rect">
            <a:avLst/>
          </a:prstGeom>
        </p:spPr>
      </p:pic>
      <p:pic>
        <p:nvPicPr>
          <p:cNvPr id="15" name="Imagem 14">
            <a:extLst>
              <a:ext uri="{FF2B5EF4-FFF2-40B4-BE49-F238E27FC236}">
                <a16:creationId xmlns:a16="http://schemas.microsoft.com/office/drawing/2014/main" id="{7F924520-18A2-1D8B-3139-66D8B388F79C}"/>
              </a:ext>
            </a:extLst>
          </p:cNvPr>
          <p:cNvPicPr>
            <a:picLocks noChangeAspect="1"/>
          </p:cNvPicPr>
          <p:nvPr/>
        </p:nvPicPr>
        <p:blipFill>
          <a:blip r:embed="rId3"/>
          <a:stretch>
            <a:fillRect/>
          </a:stretch>
        </p:blipFill>
        <p:spPr>
          <a:xfrm>
            <a:off x="-999086" y="2279826"/>
            <a:ext cx="7539035" cy="1797909"/>
          </a:xfrm>
          <a:prstGeom prst="rect">
            <a:avLst/>
          </a:prstGeom>
        </p:spPr>
      </p:pic>
      <p:pic>
        <p:nvPicPr>
          <p:cNvPr id="21" name="Imagem 20">
            <a:extLst>
              <a:ext uri="{FF2B5EF4-FFF2-40B4-BE49-F238E27FC236}">
                <a16:creationId xmlns:a16="http://schemas.microsoft.com/office/drawing/2014/main" id="{2E90580F-710F-E698-4A0D-12DA96C786B1}"/>
              </a:ext>
            </a:extLst>
          </p:cNvPr>
          <p:cNvPicPr>
            <a:picLocks noChangeAspect="1"/>
          </p:cNvPicPr>
          <p:nvPr/>
        </p:nvPicPr>
        <p:blipFill rotWithShape="1">
          <a:blip r:embed="rId4"/>
          <a:srcRect l="31056" r="32955"/>
          <a:stretch/>
        </p:blipFill>
        <p:spPr>
          <a:xfrm>
            <a:off x="959409" y="5026758"/>
            <a:ext cx="3175269" cy="694319"/>
          </a:xfrm>
          <a:prstGeom prst="rect">
            <a:avLst/>
          </a:prstGeom>
        </p:spPr>
      </p:pic>
      <p:sp>
        <p:nvSpPr>
          <p:cNvPr id="2" name="CaixaDeTexto 1">
            <a:extLst>
              <a:ext uri="{FF2B5EF4-FFF2-40B4-BE49-F238E27FC236}">
                <a16:creationId xmlns:a16="http://schemas.microsoft.com/office/drawing/2014/main" id="{4DFD81B0-EAB6-FB99-D63C-5DCEA532C21C}"/>
              </a:ext>
            </a:extLst>
          </p:cNvPr>
          <p:cNvSpPr txBox="1"/>
          <p:nvPr/>
        </p:nvSpPr>
        <p:spPr>
          <a:xfrm>
            <a:off x="5757015" y="1615280"/>
            <a:ext cx="3328732" cy="4247317"/>
          </a:xfrm>
          <a:prstGeom prst="rect">
            <a:avLst/>
          </a:prstGeom>
          <a:noFill/>
        </p:spPr>
        <p:txBody>
          <a:bodyPr wrap="none" rtlCol="0">
            <a:spAutoFit/>
          </a:bodyPr>
          <a:lstStyle/>
          <a:p>
            <a:r>
              <a:rPr lang="en-US" dirty="0">
                <a:solidFill>
                  <a:srgbClr val="FF0000"/>
                </a:solidFill>
              </a:rPr>
              <a:t>Y</a:t>
            </a:r>
            <a:r>
              <a:rPr lang="en-US" baseline="-25000" dirty="0">
                <a:solidFill>
                  <a:srgbClr val="FF0000"/>
                </a:solidFill>
              </a:rPr>
              <a:t>P</a:t>
            </a:r>
            <a:r>
              <a:rPr lang="en-US" dirty="0">
                <a:solidFill>
                  <a:srgbClr val="FF0000"/>
                </a:solidFill>
              </a:rPr>
              <a:t> = Acoustic Radiation Factor</a:t>
            </a:r>
          </a:p>
          <a:p>
            <a:endParaRPr lang="en-US" dirty="0"/>
          </a:p>
          <a:p>
            <a:r>
              <a:rPr lang="en-US" dirty="0"/>
              <a:t>a = Particle Radius</a:t>
            </a:r>
          </a:p>
          <a:p>
            <a:endParaRPr lang="en-US" dirty="0"/>
          </a:p>
          <a:p>
            <a:r>
              <a:rPr lang="en-US" dirty="0"/>
              <a:t>E = Mean Acoustic Energy</a:t>
            </a:r>
          </a:p>
          <a:p>
            <a:endParaRPr lang="en-US" dirty="0"/>
          </a:p>
          <a:p>
            <a:r>
              <a:rPr lang="en-US" dirty="0"/>
              <a:t>V = Bessel function (1</a:t>
            </a:r>
            <a:r>
              <a:rPr lang="en-US" baseline="30000" dirty="0"/>
              <a:t>st</a:t>
            </a:r>
            <a:r>
              <a:rPr lang="en-US" dirty="0"/>
              <a:t> kind)</a:t>
            </a:r>
          </a:p>
          <a:p>
            <a:endParaRPr lang="en-US" dirty="0"/>
          </a:p>
          <a:p>
            <a:r>
              <a:rPr lang="en-US" dirty="0"/>
              <a:t>U = Bessel function (2</a:t>
            </a:r>
            <a:r>
              <a:rPr lang="en-US" baseline="30000" dirty="0"/>
              <a:t>nd</a:t>
            </a:r>
            <a:r>
              <a:rPr lang="en-US" dirty="0"/>
              <a:t> kind)</a:t>
            </a:r>
          </a:p>
          <a:p>
            <a:endParaRPr lang="en-US" dirty="0"/>
          </a:p>
          <a:p>
            <a:r>
              <a:rPr lang="en-US" dirty="0"/>
              <a:t>x = Helmholtz number</a:t>
            </a:r>
          </a:p>
          <a:p>
            <a:endParaRPr lang="en-US" dirty="0"/>
          </a:p>
          <a:p>
            <a:r>
              <a:rPr lang="en-US" dirty="0"/>
              <a:t>f = Frequency</a:t>
            </a:r>
          </a:p>
          <a:p>
            <a:endParaRPr lang="en-US" dirty="0"/>
          </a:p>
          <a:p>
            <a:r>
              <a:rPr lang="en-US" dirty="0"/>
              <a:t>c = speed of sound</a:t>
            </a:r>
          </a:p>
        </p:txBody>
      </p:sp>
      <p:sp>
        <p:nvSpPr>
          <p:cNvPr id="4" name="Retângulo 3">
            <a:extLst>
              <a:ext uri="{FF2B5EF4-FFF2-40B4-BE49-F238E27FC236}">
                <a16:creationId xmlns:a16="http://schemas.microsoft.com/office/drawing/2014/main" id="{105A98F5-02B3-7D01-D06E-35F966FDABBA}"/>
              </a:ext>
            </a:extLst>
          </p:cNvPr>
          <p:cNvSpPr/>
          <p:nvPr/>
        </p:nvSpPr>
        <p:spPr bwMode="auto">
          <a:xfrm>
            <a:off x="5714870" y="1515143"/>
            <a:ext cx="3328732" cy="4447590"/>
          </a:xfrm>
          <a:prstGeom prst="rect">
            <a:avLst/>
          </a:prstGeom>
          <a:noFill/>
          <a:ln w="38100">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790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13</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en-US" sz="2400" dirty="0"/>
              <a:t>Theoretical Calculation of the Acoustic Radiation Factor</a:t>
            </a:r>
          </a:p>
        </p:txBody>
      </p:sp>
      <p:grpSp>
        <p:nvGrpSpPr>
          <p:cNvPr id="9" name="Agrupar 8">
            <a:extLst>
              <a:ext uri="{FF2B5EF4-FFF2-40B4-BE49-F238E27FC236}">
                <a16:creationId xmlns:a16="http://schemas.microsoft.com/office/drawing/2014/main" id="{A7B48BEE-0072-E73F-BC0F-08634D6F6EC5}"/>
              </a:ext>
            </a:extLst>
          </p:cNvPr>
          <p:cNvGrpSpPr/>
          <p:nvPr/>
        </p:nvGrpSpPr>
        <p:grpSpPr>
          <a:xfrm>
            <a:off x="162546" y="696939"/>
            <a:ext cx="5140035" cy="5830004"/>
            <a:chOff x="1057068" y="-144470"/>
            <a:chExt cx="5140035" cy="5830004"/>
          </a:xfrm>
        </p:grpSpPr>
        <p:pic>
          <p:nvPicPr>
            <p:cNvPr id="2" name="Imagem 1" descr="Uma imagem contendo Diagrama&#10;&#10;Descrição gerada automaticamente">
              <a:extLst>
                <a:ext uri="{FF2B5EF4-FFF2-40B4-BE49-F238E27FC236}">
                  <a16:creationId xmlns:a16="http://schemas.microsoft.com/office/drawing/2014/main" id="{A0545892-0E67-51FA-0D53-BA7488027C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367"/>
            <a:stretch/>
          </p:blipFill>
          <p:spPr>
            <a:xfrm>
              <a:off x="1057068" y="-144470"/>
              <a:ext cx="5140035" cy="5695826"/>
            </a:xfrm>
            <a:prstGeom prst="rect">
              <a:avLst/>
            </a:prstGeom>
          </p:spPr>
        </p:pic>
        <p:sp>
          <p:nvSpPr>
            <p:cNvPr id="6" name="Retângulo 5">
              <a:extLst>
                <a:ext uri="{FF2B5EF4-FFF2-40B4-BE49-F238E27FC236}">
                  <a16:creationId xmlns:a16="http://schemas.microsoft.com/office/drawing/2014/main" id="{03084107-78C0-47ED-0D14-B88B1CF29913}"/>
                </a:ext>
              </a:extLst>
            </p:cNvPr>
            <p:cNvSpPr/>
            <p:nvPr/>
          </p:nvSpPr>
          <p:spPr bwMode="auto">
            <a:xfrm>
              <a:off x="3587328" y="5417177"/>
              <a:ext cx="387626" cy="268357"/>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13" name="Agrupar 12">
            <a:extLst>
              <a:ext uri="{FF2B5EF4-FFF2-40B4-BE49-F238E27FC236}">
                <a16:creationId xmlns:a16="http://schemas.microsoft.com/office/drawing/2014/main" id="{69320B66-C80F-89C5-4A13-E08A4A5551DC}"/>
              </a:ext>
            </a:extLst>
          </p:cNvPr>
          <p:cNvGrpSpPr/>
          <p:nvPr/>
        </p:nvGrpSpPr>
        <p:grpSpPr>
          <a:xfrm>
            <a:off x="5353083" y="3329607"/>
            <a:ext cx="3678873" cy="3063157"/>
            <a:chOff x="5502247" y="3606515"/>
            <a:chExt cx="3279540" cy="2652071"/>
          </a:xfrm>
        </p:grpSpPr>
        <p:pic>
          <p:nvPicPr>
            <p:cNvPr id="10" name="Imagem 9" descr="Uma imagem contendo Diagrama&#10;&#10;Descrição gerada automaticamente">
              <a:extLst>
                <a:ext uri="{FF2B5EF4-FFF2-40B4-BE49-F238E27FC236}">
                  <a16:creationId xmlns:a16="http://schemas.microsoft.com/office/drawing/2014/main" id="{126C1714-B3AB-3727-2D73-A01B675358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941"/>
            <a:stretch/>
          </p:blipFill>
          <p:spPr>
            <a:xfrm>
              <a:off x="5502247" y="3857594"/>
              <a:ext cx="3279540" cy="2400992"/>
            </a:xfrm>
            <a:prstGeom prst="rect">
              <a:avLst/>
            </a:prstGeom>
          </p:spPr>
        </p:pic>
        <p:sp>
          <p:nvSpPr>
            <p:cNvPr id="11" name="Retângulo 10">
              <a:extLst>
                <a:ext uri="{FF2B5EF4-FFF2-40B4-BE49-F238E27FC236}">
                  <a16:creationId xmlns:a16="http://schemas.microsoft.com/office/drawing/2014/main" id="{0C173C51-C239-5FF9-EBBB-223564BEA393}"/>
                </a:ext>
              </a:extLst>
            </p:cNvPr>
            <p:cNvSpPr/>
            <p:nvPr/>
          </p:nvSpPr>
          <p:spPr bwMode="auto">
            <a:xfrm>
              <a:off x="5983357" y="3606515"/>
              <a:ext cx="894521" cy="319353"/>
            </a:xfrm>
            <a:prstGeom prst="rect">
              <a:avLst/>
            </a:prstGeom>
            <a:ln>
              <a:solidFill>
                <a:schemeClr val="bg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Retângulo 11">
              <a:extLst>
                <a:ext uri="{FF2B5EF4-FFF2-40B4-BE49-F238E27FC236}">
                  <a16:creationId xmlns:a16="http://schemas.microsoft.com/office/drawing/2014/main" id="{BCCB10B0-07C7-3FD8-2EE6-C3B5F230A673}"/>
                </a:ext>
              </a:extLst>
            </p:cNvPr>
            <p:cNvSpPr/>
            <p:nvPr/>
          </p:nvSpPr>
          <p:spPr bwMode="auto">
            <a:xfrm>
              <a:off x="7762152" y="3606516"/>
              <a:ext cx="662711" cy="319352"/>
            </a:xfrm>
            <a:prstGeom prst="rect">
              <a:avLst/>
            </a:prstGeom>
            <a:ln>
              <a:solidFill>
                <a:schemeClr val="bg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8" name="CaixaDeTexto 7">
            <a:extLst>
              <a:ext uri="{FF2B5EF4-FFF2-40B4-BE49-F238E27FC236}">
                <a16:creationId xmlns:a16="http://schemas.microsoft.com/office/drawing/2014/main" id="{14740AA9-F4E9-A9EB-CB16-7132694FEA8E}"/>
              </a:ext>
            </a:extLst>
          </p:cNvPr>
          <p:cNvSpPr txBox="1"/>
          <p:nvPr/>
        </p:nvSpPr>
        <p:spPr>
          <a:xfrm>
            <a:off x="5302581" y="990307"/>
            <a:ext cx="3678873" cy="2554545"/>
          </a:xfrm>
          <a:prstGeom prst="rect">
            <a:avLst/>
          </a:prstGeom>
          <a:noFill/>
        </p:spPr>
        <p:txBody>
          <a:bodyPr wrap="square">
            <a:spAutoFit/>
          </a:bodyPr>
          <a:lstStyle/>
          <a:p>
            <a:pPr algn="just"/>
            <a:r>
              <a:rPr lang="en-US" sz="1600" dirty="0">
                <a:effectLst/>
                <a:latin typeface="Arial" panose="020B0604020202020204" pitchFamily="34" charset="0"/>
                <a:ea typeface="Microsoft YaHei" panose="020B0503020204020204" pitchFamily="34" charset="-122"/>
                <a:cs typeface="Mangal" panose="02040503050203030202" pitchFamily="18" charset="0"/>
              </a:rPr>
              <a:t>The theoretical ARFs of microplastics of different types and sizes as a function of the input frequency. The results suggested that the minimum frequency required to produce significant ARF increases as the particle size decreases for all types of microplastics studied here. a) ABS. b) Epoxy. c) Nylon. d) PC. e) PE. f) PMMA. g) PP. h) PVC. </a:t>
            </a:r>
            <a:r>
              <a:rPr lang="en-US" sz="1600" dirty="0" err="1">
                <a:effectLst/>
                <a:latin typeface="Arial" panose="020B0604020202020204" pitchFamily="34" charset="0"/>
                <a:ea typeface="Microsoft YaHei" panose="020B0503020204020204" pitchFamily="34" charset="-122"/>
                <a:cs typeface="Mangal" panose="02040503050203030202" pitchFamily="18" charset="0"/>
              </a:rPr>
              <a:t>i</a:t>
            </a:r>
            <a:r>
              <a:rPr lang="en-US" sz="1600" dirty="0">
                <a:effectLst/>
                <a:latin typeface="Arial" panose="020B0604020202020204" pitchFamily="34" charset="0"/>
                <a:ea typeface="Microsoft YaHei" panose="020B0503020204020204" pitchFamily="34" charset="-122"/>
                <a:cs typeface="Mangal" panose="02040503050203030202" pitchFamily="18" charset="0"/>
              </a:rPr>
              <a:t>) PS. j) Teflon.</a:t>
            </a:r>
            <a:endParaRPr lang="en-US" sz="1600" dirty="0"/>
          </a:p>
        </p:txBody>
      </p:sp>
    </p:spTree>
    <p:extLst>
      <p:ext uri="{BB962C8B-B14F-4D97-AF65-F5344CB8AC3E}">
        <p14:creationId xmlns:p14="http://schemas.microsoft.com/office/powerpoint/2010/main" val="367503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14</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en-US" sz="2400" dirty="0"/>
              <a:t>Experimental Validation of the Acoustic Radiation Factor</a:t>
            </a:r>
          </a:p>
        </p:txBody>
      </p:sp>
      <p:pic>
        <p:nvPicPr>
          <p:cNvPr id="2" name="Imagem 1" descr="Interface gráfica do usuário, Diagrama&#10;&#10;Descrição gerada automaticamente">
            <a:extLst>
              <a:ext uri="{FF2B5EF4-FFF2-40B4-BE49-F238E27FC236}">
                <a16:creationId xmlns:a16="http://schemas.microsoft.com/office/drawing/2014/main" id="{F604C1FC-1019-CA34-5A81-63B3CEBC4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8338"/>
            <a:ext cx="5522709" cy="5574804"/>
          </a:xfrm>
          <a:prstGeom prst="rect">
            <a:avLst/>
          </a:prstGeom>
        </p:spPr>
      </p:pic>
      <p:sp>
        <p:nvSpPr>
          <p:cNvPr id="6" name="CaixaDeTexto 5">
            <a:extLst>
              <a:ext uri="{FF2B5EF4-FFF2-40B4-BE49-F238E27FC236}">
                <a16:creationId xmlns:a16="http://schemas.microsoft.com/office/drawing/2014/main" id="{8865C2B3-C509-09A7-D370-5175C1DD0683}"/>
              </a:ext>
            </a:extLst>
          </p:cNvPr>
          <p:cNvSpPr txBox="1"/>
          <p:nvPr/>
        </p:nvSpPr>
        <p:spPr>
          <a:xfrm>
            <a:off x="5632039" y="1238336"/>
            <a:ext cx="3342995" cy="4616648"/>
          </a:xfrm>
          <a:prstGeom prst="rect">
            <a:avLst/>
          </a:prstGeom>
          <a:noFill/>
        </p:spPr>
        <p:txBody>
          <a:bodyPr wrap="square">
            <a:spAutoFit/>
          </a:bodyPr>
          <a:lstStyle/>
          <a:p>
            <a:pPr algn="just"/>
            <a:r>
              <a:rPr lang="en-US" sz="1400" dirty="0">
                <a:effectLst/>
                <a:latin typeface="Arial" panose="020B0604020202020204" pitchFamily="34" charset="0"/>
                <a:ea typeface="Microsoft YaHei" panose="020B0503020204020204" pitchFamily="34" charset="-122"/>
                <a:cs typeface="Mangal" panose="02040503050203030202" pitchFamily="18" charset="0"/>
              </a:rPr>
              <a:t>Comparison between the theoretical prediction of ARF and experimental particle velocity. a) Comparison between theoretical ARF and particle velocity for 5 µm polystyrene particles. b) Comparison between theoretical ARF and particle velocity for 10 µm PS particles. c) Displacement of 5 µm PS particles at 95 </a:t>
            </a:r>
            <a:r>
              <a:rPr lang="en-US" sz="1400" dirty="0" err="1">
                <a:effectLst/>
                <a:latin typeface="Arial" panose="020B0604020202020204" pitchFamily="34" charset="0"/>
                <a:ea typeface="Microsoft YaHei" panose="020B0503020204020204" pitchFamily="34" charset="-122"/>
                <a:cs typeface="Mangal" panose="02040503050203030202" pitchFamily="18" charset="0"/>
              </a:rPr>
              <a:t>MHz.</a:t>
            </a:r>
            <a:r>
              <a:rPr lang="en-US" sz="1400" dirty="0">
                <a:effectLst/>
                <a:latin typeface="Arial" panose="020B0604020202020204" pitchFamily="34" charset="0"/>
                <a:ea typeface="Microsoft YaHei" panose="020B0503020204020204" pitchFamily="34" charset="-122"/>
                <a:cs typeface="Mangal" panose="02040503050203030202" pitchFamily="18" charset="0"/>
              </a:rPr>
              <a:t> The scale bar is 100 µm. d) Displacement of 5 µm PS particles at 125 </a:t>
            </a:r>
            <a:r>
              <a:rPr lang="en-US" sz="1400" dirty="0" err="1">
                <a:effectLst/>
                <a:latin typeface="Arial" panose="020B0604020202020204" pitchFamily="34" charset="0"/>
                <a:ea typeface="Microsoft YaHei" panose="020B0503020204020204" pitchFamily="34" charset="-122"/>
                <a:cs typeface="Mangal" panose="02040503050203030202" pitchFamily="18" charset="0"/>
              </a:rPr>
              <a:t>MHz.</a:t>
            </a:r>
            <a:r>
              <a:rPr lang="en-US" sz="1400" dirty="0">
                <a:effectLst/>
                <a:latin typeface="Arial" panose="020B0604020202020204" pitchFamily="34" charset="0"/>
                <a:ea typeface="Microsoft YaHei" panose="020B0503020204020204" pitchFamily="34" charset="-122"/>
                <a:cs typeface="Mangal" panose="02040503050203030202" pitchFamily="18" charset="0"/>
              </a:rPr>
              <a:t> The higher ARF values at 125 MHz induce higher displacements in the particles than 95 </a:t>
            </a:r>
            <a:r>
              <a:rPr lang="en-US" sz="1400" dirty="0" err="1">
                <a:effectLst/>
                <a:latin typeface="Arial" panose="020B0604020202020204" pitchFamily="34" charset="0"/>
                <a:ea typeface="Microsoft YaHei" panose="020B0503020204020204" pitchFamily="34" charset="-122"/>
                <a:cs typeface="Mangal" panose="02040503050203030202" pitchFamily="18" charset="0"/>
              </a:rPr>
              <a:t>MHz.</a:t>
            </a:r>
            <a:r>
              <a:rPr lang="en-US" sz="1400" dirty="0">
                <a:effectLst/>
                <a:latin typeface="Arial" panose="020B0604020202020204" pitchFamily="34" charset="0"/>
                <a:ea typeface="Microsoft YaHei" panose="020B0503020204020204" pitchFamily="34" charset="-122"/>
                <a:cs typeface="Mangal" panose="02040503050203030202" pitchFamily="18" charset="0"/>
              </a:rPr>
              <a:t> The white arrow indicates the direction of the TSAW. The scale bar is 100 µm. e) Theoretical ARF for red and white blood cells. Blood cells were experimentally tested at resonant frequencies of microplastics such as 125 MHz, no significant displacement was observed.</a:t>
            </a:r>
            <a:endParaRPr lang="en-US" sz="1400" dirty="0"/>
          </a:p>
        </p:txBody>
      </p:sp>
    </p:spTree>
    <p:extLst>
      <p:ext uri="{BB962C8B-B14F-4D97-AF65-F5344CB8AC3E}">
        <p14:creationId xmlns:p14="http://schemas.microsoft.com/office/powerpoint/2010/main" val="341361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15</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en-US" sz="2400" dirty="0"/>
              <a:t>Blood Microplastics Separation using TSAW – Experimental Results</a:t>
            </a:r>
          </a:p>
        </p:txBody>
      </p:sp>
      <p:pic>
        <p:nvPicPr>
          <p:cNvPr id="6" name="Imagem 5">
            <a:extLst>
              <a:ext uri="{FF2B5EF4-FFF2-40B4-BE49-F238E27FC236}">
                <a16:creationId xmlns:a16="http://schemas.microsoft.com/office/drawing/2014/main" id="{410E1E85-E180-F85F-48A5-40C2012D4C77}"/>
              </a:ext>
            </a:extLst>
          </p:cNvPr>
          <p:cNvPicPr>
            <a:picLocks noChangeAspect="1"/>
          </p:cNvPicPr>
          <p:nvPr/>
        </p:nvPicPr>
        <p:blipFill rotWithShape="1">
          <a:blip r:embed="rId2"/>
          <a:srcRect t="49891"/>
          <a:stretch/>
        </p:blipFill>
        <p:spPr>
          <a:xfrm>
            <a:off x="160580" y="1032245"/>
            <a:ext cx="8364894" cy="3136263"/>
          </a:xfrm>
          <a:prstGeom prst="rect">
            <a:avLst/>
          </a:prstGeom>
        </p:spPr>
      </p:pic>
      <p:sp>
        <p:nvSpPr>
          <p:cNvPr id="4" name="CaixaDeTexto 3">
            <a:extLst>
              <a:ext uri="{FF2B5EF4-FFF2-40B4-BE49-F238E27FC236}">
                <a16:creationId xmlns:a16="http://schemas.microsoft.com/office/drawing/2014/main" id="{20D28CB4-0078-F214-7113-4C02F3A62843}"/>
              </a:ext>
            </a:extLst>
          </p:cNvPr>
          <p:cNvSpPr txBox="1"/>
          <p:nvPr/>
        </p:nvSpPr>
        <p:spPr>
          <a:xfrm>
            <a:off x="190749" y="4257623"/>
            <a:ext cx="8762501" cy="2031325"/>
          </a:xfrm>
          <a:prstGeom prst="rect">
            <a:avLst/>
          </a:prstGeom>
          <a:noFill/>
        </p:spPr>
        <p:txBody>
          <a:bodyPr wrap="square">
            <a:spAutoFit/>
          </a:bodyPr>
          <a:lstStyle/>
          <a:p>
            <a:pPr algn="just"/>
            <a:r>
              <a:rPr lang="en-US" sz="1400" dirty="0">
                <a:effectLst/>
                <a:latin typeface="Arial" panose="020B0604020202020204" pitchFamily="34" charset="0"/>
                <a:ea typeface="Microsoft YaHei" panose="020B0503020204020204" pitchFamily="34" charset="-122"/>
                <a:cs typeface="Mangal" panose="02040503050203030202" pitchFamily="18" charset="0"/>
              </a:rPr>
              <a:t>Blood PS separation using 128 MHz, 50% power, and 10 µL/min. Using this operation setup, the separation could not overcome performances of 60%. The image shows a 5 µm PS particle (circled in blue) being deflected towards the wrong outlet, while the 10 µm particle (circled in red) was deflected towards the correct microplastics outlet. The particles circled in green were blood cells. Scale bar is 100 µm. d) Blood PS separation using 128 MHz, 50% power, and 1 µL/min. Reducing the flow rate considerably increased the separation efficiency, achieving values close to 100%. The image shows that both 5 and 10 µm PS particles (circled in red) were displaced towards the microplastic collection outlet. The particles circled in green were blood cells. Supplementary Information contains videos demonstrating the separation process. Scale bar is 100 µm.</a:t>
            </a:r>
            <a:endParaRPr lang="en-US" sz="1400" dirty="0"/>
          </a:p>
        </p:txBody>
      </p:sp>
    </p:spTree>
    <p:extLst>
      <p:ext uri="{BB962C8B-B14F-4D97-AF65-F5344CB8AC3E}">
        <p14:creationId xmlns:p14="http://schemas.microsoft.com/office/powerpoint/2010/main" val="887017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16</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en-US" sz="2400" dirty="0"/>
              <a:t>Static and Microfluidic staining</a:t>
            </a:r>
          </a:p>
        </p:txBody>
      </p:sp>
      <p:pic>
        <p:nvPicPr>
          <p:cNvPr id="8" name="Imagem 7">
            <a:extLst>
              <a:ext uri="{FF2B5EF4-FFF2-40B4-BE49-F238E27FC236}">
                <a16:creationId xmlns:a16="http://schemas.microsoft.com/office/drawing/2014/main" id="{08FFB4AD-F7A5-4B9D-9F0C-25F5E69FB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2000" y="1247003"/>
            <a:ext cx="7200000" cy="3656367"/>
          </a:xfrm>
          <a:prstGeom prst="rect">
            <a:avLst/>
          </a:prstGeom>
          <a:noFill/>
        </p:spPr>
      </p:pic>
      <p:sp>
        <p:nvSpPr>
          <p:cNvPr id="9" name="CaixaDeTexto 8">
            <a:extLst>
              <a:ext uri="{FF2B5EF4-FFF2-40B4-BE49-F238E27FC236}">
                <a16:creationId xmlns:a16="http://schemas.microsoft.com/office/drawing/2014/main" id="{9011F8BE-C0DD-4F02-A78B-7A6B8ECEBD73}"/>
              </a:ext>
            </a:extLst>
          </p:cNvPr>
          <p:cNvSpPr txBox="1"/>
          <p:nvPr/>
        </p:nvSpPr>
        <p:spPr>
          <a:xfrm>
            <a:off x="-431582" y="5025398"/>
            <a:ext cx="9024731" cy="1295739"/>
          </a:xfrm>
          <a:prstGeom prst="rect">
            <a:avLst/>
          </a:prstGeom>
          <a:noFill/>
        </p:spPr>
        <p:txBody>
          <a:bodyPr wrap="square">
            <a:spAutoFit/>
          </a:bodyPr>
          <a:lstStyle/>
          <a:p>
            <a:pPr marL="1656080" algn="just">
              <a:lnSpc>
                <a:spcPct val="95000"/>
              </a:lnSpc>
              <a:spcBef>
                <a:spcPts val="1200"/>
              </a:spcBef>
              <a:spcAft>
                <a:spcPts val="300"/>
              </a:spcAft>
            </a:pPr>
            <a:r>
              <a:rPr lang="en-US" sz="1400" dirty="0">
                <a:solidFill>
                  <a:srgbClr val="000000"/>
                </a:solidFill>
                <a:latin typeface="Palatino Linotype" panose="02040502050505030304" pitchFamily="18" charset="0"/>
                <a:ea typeface="Times New Roman" panose="02020603050405020304" pitchFamily="18" charset="0"/>
                <a:cs typeface="Times New Roman" panose="02020603050405020304" pitchFamily="18" charset="0"/>
              </a:rPr>
              <a:t>A) P</a:t>
            </a:r>
            <a:r>
              <a:rPr lang="en-US" sz="14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rocess of microfluidics-based continuous staining of microplastics using Nile Red. </a:t>
            </a:r>
          </a:p>
          <a:p>
            <a:pPr marL="1656080" algn="just">
              <a:lnSpc>
                <a:spcPct val="95000"/>
              </a:lnSpc>
              <a:spcBef>
                <a:spcPts val="1200"/>
              </a:spcBef>
              <a:spcAft>
                <a:spcPts val="300"/>
              </a:spcAft>
            </a:pPr>
            <a:r>
              <a:rPr lang="en-US" sz="14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B) Process of static staining of microplastics. </a:t>
            </a:r>
          </a:p>
          <a:p>
            <a:pPr marL="1656080" algn="just">
              <a:lnSpc>
                <a:spcPct val="95000"/>
              </a:lnSpc>
              <a:spcBef>
                <a:spcPts val="1200"/>
              </a:spcBef>
              <a:spcAft>
                <a:spcPts val="300"/>
              </a:spcAft>
            </a:pPr>
            <a:r>
              <a:rPr lang="en-US" sz="1400" b="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Compared to microfluidic staining, the static process is laborious as it requires multiple batches and manual operation.</a:t>
            </a:r>
            <a:endParaRPr lang="pt-BR" sz="1400" b="1"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p:sp>
        <p:nvSpPr>
          <p:cNvPr id="11" name="CaixaDeTexto 10">
            <a:extLst>
              <a:ext uri="{FF2B5EF4-FFF2-40B4-BE49-F238E27FC236}">
                <a16:creationId xmlns:a16="http://schemas.microsoft.com/office/drawing/2014/main" id="{A5C8F9A6-1BC9-4857-9CCD-D56935D61ED5}"/>
              </a:ext>
            </a:extLst>
          </p:cNvPr>
          <p:cNvSpPr txBox="1"/>
          <p:nvPr/>
        </p:nvSpPr>
        <p:spPr>
          <a:xfrm>
            <a:off x="1642960" y="724865"/>
            <a:ext cx="6950189" cy="400110"/>
          </a:xfrm>
          <a:prstGeom prst="rect">
            <a:avLst/>
          </a:prstGeom>
          <a:noFill/>
        </p:spPr>
        <p:txBody>
          <a:bodyPr wrap="square">
            <a:spAutoFit/>
          </a:bodyPr>
          <a:lstStyle/>
          <a:p>
            <a:r>
              <a:rPr lang="en-US" sz="2000" b="1" u="sng" dirty="0">
                <a:solidFill>
                  <a:srgbClr val="000000"/>
                </a:solidFill>
                <a:effectLst/>
                <a:latin typeface="Theinhardt"/>
                <a:ea typeface="Times New Roman" panose="02020603050405020304" pitchFamily="18" charset="0"/>
                <a:cs typeface="Times New Roman" panose="02020603050405020304" pitchFamily="18" charset="0"/>
              </a:rPr>
              <a:t>Schematic illustration of the staining processes</a:t>
            </a:r>
            <a:endParaRPr lang="pt-BR" sz="2000" b="1" u="sng" dirty="0">
              <a:latin typeface="Theinhardt"/>
            </a:endParaRPr>
          </a:p>
        </p:txBody>
      </p:sp>
    </p:spTree>
    <p:extLst>
      <p:ext uri="{BB962C8B-B14F-4D97-AF65-F5344CB8AC3E}">
        <p14:creationId xmlns:p14="http://schemas.microsoft.com/office/powerpoint/2010/main" val="102442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17</a:t>
            </a:fld>
            <a:endParaRPr lang="zh-CN" altLang="en-US" dirty="0">
              <a:cs typeface="Times New Roman" panose="02020603050405020304" pitchFamily="18" charset="0"/>
            </a:endParaRPr>
          </a:p>
        </p:txBody>
      </p:sp>
      <p:pic>
        <p:nvPicPr>
          <p:cNvPr id="9" name="Imagem 8" descr="Tela de computador com fundo preto&#10;&#10;Descrição gerada automaticamente">
            <a:extLst>
              <a:ext uri="{FF2B5EF4-FFF2-40B4-BE49-F238E27FC236}">
                <a16:creationId xmlns:a16="http://schemas.microsoft.com/office/drawing/2014/main" id="{87C8E682-EA86-4485-9B46-858F4A0BCCC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17" y="759087"/>
            <a:ext cx="5138494" cy="5796000"/>
          </a:xfrm>
          <a:prstGeom prst="rect">
            <a:avLst/>
          </a:prstGeom>
          <a:noFill/>
        </p:spPr>
      </p:pic>
      <p:sp>
        <p:nvSpPr>
          <p:cNvPr id="10" name="CaixaDeTexto 9">
            <a:extLst>
              <a:ext uri="{FF2B5EF4-FFF2-40B4-BE49-F238E27FC236}">
                <a16:creationId xmlns:a16="http://schemas.microsoft.com/office/drawing/2014/main" id="{B2F796D1-F64A-431D-8831-37C961BC9221}"/>
              </a:ext>
            </a:extLst>
          </p:cNvPr>
          <p:cNvSpPr txBox="1"/>
          <p:nvPr/>
        </p:nvSpPr>
        <p:spPr>
          <a:xfrm>
            <a:off x="5265432" y="1841618"/>
            <a:ext cx="3792651" cy="3754874"/>
          </a:xfrm>
          <a:prstGeom prst="rect">
            <a:avLst/>
          </a:prstGeom>
          <a:noFill/>
        </p:spPr>
        <p:txBody>
          <a:bodyPr wrap="square">
            <a:spAutoFit/>
          </a:bodyPr>
          <a:lstStyle/>
          <a:p>
            <a:pPr marL="342900" indent="-342900" algn="just">
              <a:buAutoNum type="alphaUcParenR"/>
            </a:pPr>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Fluorescence levels for different microplastics and yeast;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B) PS microspheres; Scale bar is 50 µm;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C) Cotton (natural fiber);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D) Acrylic (synthetic fiber); Scale bars are 1 mm;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E) PP from storage container; Scale bars are 50 µm.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F) PE from storage container; Scale bars are 50 µm. </a:t>
            </a:r>
          </a:p>
          <a:p>
            <a:pPr algn="just"/>
            <a:endPar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p>
            <a:pPr algn="just"/>
            <a:r>
              <a:rPr lang="en-US" sz="14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G) Yeast; Scale bars are 50 µm.</a:t>
            </a:r>
            <a:endParaRPr lang="pt-BR" sz="1400" dirty="0"/>
          </a:p>
        </p:txBody>
      </p:sp>
      <p:sp>
        <p:nvSpPr>
          <p:cNvPr id="11" name="CaixaDeTexto 10">
            <a:extLst>
              <a:ext uri="{FF2B5EF4-FFF2-40B4-BE49-F238E27FC236}">
                <a16:creationId xmlns:a16="http://schemas.microsoft.com/office/drawing/2014/main" id="{4FF69349-90EF-4BC5-91F5-05B7A7E87C0B}"/>
              </a:ext>
            </a:extLst>
          </p:cNvPr>
          <p:cNvSpPr txBox="1"/>
          <p:nvPr/>
        </p:nvSpPr>
        <p:spPr>
          <a:xfrm>
            <a:off x="2005693" y="482913"/>
            <a:ext cx="6212341" cy="400110"/>
          </a:xfrm>
          <a:prstGeom prst="rect">
            <a:avLst/>
          </a:prstGeom>
          <a:noFill/>
        </p:spPr>
        <p:txBody>
          <a:bodyPr wrap="square">
            <a:spAutoFit/>
          </a:bodyPr>
          <a:lstStyle/>
          <a:p>
            <a:r>
              <a:rPr lang="en-US" sz="2000" b="1" u="sng" dirty="0">
                <a:solidFill>
                  <a:srgbClr val="000000"/>
                </a:solidFill>
                <a:effectLst/>
                <a:latin typeface="Theinhardt"/>
                <a:ea typeface="SimSun" panose="02010600030101010101" pitchFamily="2" charset="-122"/>
                <a:cs typeface="Times New Roman" panose="02020603050405020304" pitchFamily="18" charset="0"/>
              </a:rPr>
              <a:t>Microfluidic staining for different plastics and yeast</a:t>
            </a:r>
            <a:endParaRPr lang="pt-BR" sz="2000" b="1" u="sng" dirty="0">
              <a:latin typeface="Theinhardt"/>
            </a:endParaRPr>
          </a:p>
        </p:txBody>
      </p:sp>
      <p:sp>
        <p:nvSpPr>
          <p:cNvPr id="13" name="Title 4">
            <a:extLst>
              <a:ext uri="{FF2B5EF4-FFF2-40B4-BE49-F238E27FC236}">
                <a16:creationId xmlns:a16="http://schemas.microsoft.com/office/drawing/2014/main" id="{A84753AA-B130-485B-A851-A10726810170}"/>
              </a:ext>
            </a:extLst>
          </p:cNvPr>
          <p:cNvSpPr txBox="1">
            <a:spLocks/>
          </p:cNvSpPr>
          <p:nvPr/>
        </p:nvSpPr>
        <p:spPr bwMode="auto">
          <a:xfrm>
            <a:off x="130595" y="44944"/>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pt-BR" sz="2400" kern="0" dirty="0" err="1"/>
              <a:t>Continuous</a:t>
            </a:r>
            <a:r>
              <a:rPr lang="pt-BR" sz="2400" kern="0" dirty="0"/>
              <a:t> </a:t>
            </a:r>
            <a:r>
              <a:rPr lang="pt-BR" sz="2400" kern="0" dirty="0" err="1"/>
              <a:t>identification</a:t>
            </a:r>
            <a:r>
              <a:rPr lang="pt-BR" sz="2400" kern="0" dirty="0"/>
              <a:t>: </a:t>
            </a:r>
            <a:r>
              <a:rPr lang="pt-BR" sz="2400" kern="0" dirty="0" err="1"/>
              <a:t>Microfluidic</a:t>
            </a:r>
            <a:r>
              <a:rPr lang="pt-BR" sz="2400" kern="0" dirty="0"/>
              <a:t> </a:t>
            </a:r>
            <a:r>
              <a:rPr lang="pt-BR" sz="2400" kern="0" dirty="0" err="1"/>
              <a:t>staining</a:t>
            </a:r>
            <a:endParaRPr lang="pt-BR" sz="2400" kern="0" dirty="0"/>
          </a:p>
        </p:txBody>
      </p:sp>
    </p:spTree>
    <p:extLst>
      <p:ext uri="{BB962C8B-B14F-4D97-AF65-F5344CB8AC3E}">
        <p14:creationId xmlns:p14="http://schemas.microsoft.com/office/powerpoint/2010/main" val="241367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B061-61FA-716F-F0D1-1CA6C3F910BA}"/>
              </a:ext>
            </a:extLst>
          </p:cNvPr>
          <p:cNvSpPr txBox="1">
            <a:spLocks/>
          </p:cNvSpPr>
          <p:nvPr/>
        </p:nvSpPr>
        <p:spPr>
          <a:xfrm>
            <a:off x="54391" y="162336"/>
            <a:ext cx="7383727" cy="630942"/>
          </a:xfrm>
          <a:prstGeom prst="rect">
            <a:avLst/>
          </a:prstGeom>
        </p:spPr>
        <p:txBody>
          <a:bodyPr>
            <a:normAutofit fontScale="97500"/>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Microfluidic Hydrodynamic Particle Trapping Device</a:t>
            </a:r>
          </a:p>
        </p:txBody>
      </p:sp>
      <p:pic>
        <p:nvPicPr>
          <p:cNvPr id="3" name="Picture 2">
            <a:extLst>
              <a:ext uri="{FF2B5EF4-FFF2-40B4-BE49-F238E27FC236}">
                <a16:creationId xmlns:a16="http://schemas.microsoft.com/office/drawing/2014/main" id="{8DCD3E18-C459-2B96-4352-43CFD28A36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4437" y="3931416"/>
            <a:ext cx="3369715" cy="2528028"/>
          </a:xfrm>
          <a:prstGeom prst="ellipse">
            <a:avLst/>
          </a:prstGeom>
          <a:ln>
            <a:noFill/>
          </a:ln>
          <a:effectLst>
            <a:softEdge rad="112500"/>
          </a:effectLst>
        </p:spPr>
      </p:pic>
      <p:pic>
        <p:nvPicPr>
          <p:cNvPr id="4" name="Picture 3">
            <a:extLst>
              <a:ext uri="{FF2B5EF4-FFF2-40B4-BE49-F238E27FC236}">
                <a16:creationId xmlns:a16="http://schemas.microsoft.com/office/drawing/2014/main" id="{6502225E-318B-B634-C575-BEC2777C4BA0}"/>
              </a:ext>
            </a:extLst>
          </p:cNvPr>
          <p:cNvPicPr>
            <a:picLocks noChangeAspect="1"/>
          </p:cNvPicPr>
          <p:nvPr/>
        </p:nvPicPr>
        <p:blipFill rotWithShape="1">
          <a:blip r:embed="rId3"/>
          <a:srcRect l="14008"/>
          <a:stretch/>
        </p:blipFill>
        <p:spPr>
          <a:xfrm>
            <a:off x="114299" y="793278"/>
            <a:ext cx="4776953" cy="3034959"/>
          </a:xfrm>
          <a:prstGeom prst="rect">
            <a:avLst/>
          </a:prstGeom>
          <a:ln>
            <a:noFill/>
          </a:ln>
          <a:effectLst>
            <a:softEdge rad="112500"/>
          </a:effectLst>
        </p:spPr>
      </p:pic>
      <p:pic>
        <p:nvPicPr>
          <p:cNvPr id="5" name="Picture 4">
            <a:extLst>
              <a:ext uri="{FF2B5EF4-FFF2-40B4-BE49-F238E27FC236}">
                <a16:creationId xmlns:a16="http://schemas.microsoft.com/office/drawing/2014/main" id="{37BBC095-66E2-39FD-AB6D-B3BD2C89DB2F}"/>
              </a:ext>
            </a:extLst>
          </p:cNvPr>
          <p:cNvPicPr>
            <a:picLocks noChangeAspect="1"/>
          </p:cNvPicPr>
          <p:nvPr/>
        </p:nvPicPr>
        <p:blipFill>
          <a:blip r:embed="rId4"/>
          <a:stretch>
            <a:fillRect/>
          </a:stretch>
        </p:blipFill>
        <p:spPr>
          <a:xfrm>
            <a:off x="4572000" y="1046743"/>
            <a:ext cx="4564346" cy="2528028"/>
          </a:xfrm>
          <a:prstGeom prst="rect">
            <a:avLst/>
          </a:prstGeom>
          <a:ln>
            <a:noFill/>
          </a:ln>
          <a:effectLst>
            <a:softEdge rad="112500"/>
          </a:effectLst>
        </p:spPr>
      </p:pic>
      <p:sp>
        <p:nvSpPr>
          <p:cNvPr id="6" name="TextBox 5">
            <a:extLst>
              <a:ext uri="{FF2B5EF4-FFF2-40B4-BE49-F238E27FC236}">
                <a16:creationId xmlns:a16="http://schemas.microsoft.com/office/drawing/2014/main" id="{38A349A8-7899-B712-E082-5A2E427E540C}"/>
              </a:ext>
            </a:extLst>
          </p:cNvPr>
          <p:cNvSpPr txBox="1"/>
          <p:nvPr/>
        </p:nvSpPr>
        <p:spPr>
          <a:xfrm>
            <a:off x="5136362" y="3597403"/>
            <a:ext cx="3435621" cy="461665"/>
          </a:xfrm>
          <a:prstGeom prst="rect">
            <a:avLst/>
          </a:prstGeom>
          <a:noFill/>
        </p:spPr>
        <p:txBody>
          <a:bodyPr wrap="none" rtlCol="0">
            <a:spAutoFit/>
          </a:bodyPr>
          <a:lstStyle/>
          <a:p>
            <a:r>
              <a:rPr lang="en-US" sz="2400" b="1" dirty="0"/>
              <a:t>Fluid velocity distribution</a:t>
            </a:r>
          </a:p>
        </p:txBody>
      </p:sp>
      <p:sp>
        <p:nvSpPr>
          <p:cNvPr id="7" name="TextBox 6">
            <a:extLst>
              <a:ext uri="{FF2B5EF4-FFF2-40B4-BE49-F238E27FC236}">
                <a16:creationId xmlns:a16="http://schemas.microsoft.com/office/drawing/2014/main" id="{D4DF0DAC-42BF-2B81-2F77-BA5396F03C5E}"/>
              </a:ext>
            </a:extLst>
          </p:cNvPr>
          <p:cNvSpPr txBox="1"/>
          <p:nvPr/>
        </p:nvSpPr>
        <p:spPr>
          <a:xfrm>
            <a:off x="5875092" y="6131197"/>
            <a:ext cx="2794483" cy="461665"/>
          </a:xfrm>
          <a:prstGeom prst="rect">
            <a:avLst/>
          </a:prstGeom>
          <a:noFill/>
        </p:spPr>
        <p:txBody>
          <a:bodyPr wrap="none" rtlCol="0">
            <a:spAutoFit/>
          </a:bodyPr>
          <a:lstStyle/>
          <a:p>
            <a:r>
              <a:rPr lang="en-US" sz="2400" b="1" dirty="0"/>
              <a:t>Full device assembly</a:t>
            </a:r>
          </a:p>
        </p:txBody>
      </p:sp>
      <p:sp>
        <p:nvSpPr>
          <p:cNvPr id="8" name="TextBox 7">
            <a:extLst>
              <a:ext uri="{FF2B5EF4-FFF2-40B4-BE49-F238E27FC236}">
                <a16:creationId xmlns:a16="http://schemas.microsoft.com/office/drawing/2014/main" id="{A849BAF7-2269-ECAF-DEED-288800D1D75B}"/>
              </a:ext>
            </a:extLst>
          </p:cNvPr>
          <p:cNvSpPr txBox="1"/>
          <p:nvPr/>
        </p:nvSpPr>
        <p:spPr>
          <a:xfrm>
            <a:off x="114299" y="4651189"/>
            <a:ext cx="3631956" cy="1261884"/>
          </a:xfrm>
          <a:prstGeom prst="rect">
            <a:avLst/>
          </a:prstGeom>
          <a:noFill/>
        </p:spPr>
        <p:txBody>
          <a:bodyPr wrap="none" rtlCol="0">
            <a:spAutoFit/>
          </a:bodyPr>
          <a:lstStyle/>
          <a:p>
            <a:r>
              <a:rPr lang="en-US" sz="2800" b="1" dirty="0"/>
              <a:t>Fabrication: </a:t>
            </a:r>
          </a:p>
          <a:p>
            <a:pPr marL="285750" indent="-285750">
              <a:buFont typeface="Arial" panose="020B0604020202020204" pitchFamily="34" charset="0"/>
              <a:buChar char="•"/>
            </a:pPr>
            <a:r>
              <a:rPr lang="en-US" sz="2400" dirty="0"/>
              <a:t>Standard soft lithography</a:t>
            </a:r>
          </a:p>
          <a:p>
            <a:pPr marL="285750" indent="-285750">
              <a:buFont typeface="Arial" panose="020B0604020202020204" pitchFamily="34" charset="0"/>
              <a:buChar char="•"/>
            </a:pPr>
            <a:r>
              <a:rPr lang="en-US" sz="2400" dirty="0"/>
              <a:t>PDMS channel</a:t>
            </a:r>
          </a:p>
        </p:txBody>
      </p:sp>
    </p:spTree>
    <p:extLst>
      <p:ext uri="{BB962C8B-B14F-4D97-AF65-F5344CB8AC3E}">
        <p14:creationId xmlns:p14="http://schemas.microsoft.com/office/powerpoint/2010/main" val="22893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B061-61FA-716F-F0D1-1CA6C3F910BA}"/>
              </a:ext>
            </a:extLst>
          </p:cNvPr>
          <p:cNvSpPr txBox="1">
            <a:spLocks/>
          </p:cNvSpPr>
          <p:nvPr/>
        </p:nvSpPr>
        <p:spPr>
          <a:xfrm>
            <a:off x="54391" y="162336"/>
            <a:ext cx="7383727" cy="630942"/>
          </a:xfrm>
          <a:prstGeom prst="rect">
            <a:avLst/>
          </a:prstGeom>
        </p:spPr>
        <p:txBody>
          <a:bodyPr>
            <a:normAutofit fontScale="97500"/>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Chemical characterization</a:t>
            </a:r>
          </a:p>
        </p:txBody>
      </p:sp>
      <p:sp>
        <p:nvSpPr>
          <p:cNvPr id="9" name="Content Placeholder 2">
            <a:extLst>
              <a:ext uri="{FF2B5EF4-FFF2-40B4-BE49-F238E27FC236}">
                <a16:creationId xmlns:a16="http://schemas.microsoft.com/office/drawing/2014/main" id="{6CE16DA7-71FD-8E28-B983-8F2285D1521D}"/>
              </a:ext>
            </a:extLst>
          </p:cNvPr>
          <p:cNvSpPr txBox="1">
            <a:spLocks/>
          </p:cNvSpPr>
          <p:nvPr/>
        </p:nvSpPr>
        <p:spPr>
          <a:xfrm>
            <a:off x="68163" y="837147"/>
            <a:ext cx="8984397" cy="507511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defTabSz="914400">
              <a:buFontTx/>
              <a:buNone/>
            </a:pPr>
            <a:r>
              <a:rPr lang="en-US" sz="2400" b="1" kern="0" dirty="0">
                <a:latin typeface="Theinhardt"/>
              </a:rPr>
              <a:t>Confocal Raman Spectroscopy</a:t>
            </a:r>
          </a:p>
          <a:p>
            <a:pPr marL="0" indent="0" defTabSz="914400">
              <a:buFontTx/>
              <a:buNone/>
            </a:pPr>
            <a:r>
              <a:rPr lang="en-US" sz="2000" kern="0" dirty="0">
                <a:latin typeface="Theinhardt"/>
              </a:rPr>
              <a:t>Chemical analytical technique used for material characterization.</a:t>
            </a:r>
          </a:p>
          <a:p>
            <a:pPr marL="0" indent="0" defTabSz="914400">
              <a:buFontTx/>
              <a:buNone/>
            </a:pPr>
            <a:r>
              <a:rPr lang="en-US" sz="2400" b="1" kern="0" dirty="0">
                <a:latin typeface="Theinhardt"/>
              </a:rPr>
              <a:t>Advantages: </a:t>
            </a:r>
          </a:p>
          <a:p>
            <a:pPr defTabSz="914400"/>
            <a:r>
              <a:rPr lang="en-US" sz="2000" kern="0" dirty="0">
                <a:latin typeface="Theinhardt"/>
              </a:rPr>
              <a:t>Capable of identifying particles smaller than 1µm.</a:t>
            </a:r>
          </a:p>
          <a:p>
            <a:pPr defTabSz="914400"/>
            <a:r>
              <a:rPr lang="en-US" sz="2000" kern="0" dirty="0">
                <a:latin typeface="Theinhardt"/>
              </a:rPr>
              <a:t>Compatibility with liquid sample</a:t>
            </a:r>
          </a:p>
          <a:p>
            <a:pPr marL="457200" lvl="1" indent="0" defTabSz="914400">
              <a:buFontTx/>
              <a:buNone/>
            </a:pPr>
            <a:endParaRPr lang="en-US" sz="2000" kern="0" dirty="0"/>
          </a:p>
          <a:p>
            <a:pPr lvl="1" defTabSz="914400"/>
            <a:endParaRPr lang="en-US" sz="2000" kern="0" dirty="0"/>
          </a:p>
        </p:txBody>
      </p:sp>
      <p:pic>
        <p:nvPicPr>
          <p:cNvPr id="10" name="Picture 9">
            <a:extLst>
              <a:ext uri="{FF2B5EF4-FFF2-40B4-BE49-F238E27FC236}">
                <a16:creationId xmlns:a16="http://schemas.microsoft.com/office/drawing/2014/main" id="{12547ECF-A11E-B292-B88A-769230A89D16}"/>
              </a:ext>
            </a:extLst>
          </p:cNvPr>
          <p:cNvPicPr>
            <a:picLocks noChangeAspect="1"/>
          </p:cNvPicPr>
          <p:nvPr/>
        </p:nvPicPr>
        <p:blipFill>
          <a:blip r:embed="rId2"/>
          <a:stretch>
            <a:fillRect/>
          </a:stretch>
        </p:blipFill>
        <p:spPr>
          <a:xfrm>
            <a:off x="2810883" y="3429000"/>
            <a:ext cx="5608921" cy="2398327"/>
          </a:xfrm>
          <a:prstGeom prst="rect">
            <a:avLst/>
          </a:prstGeom>
        </p:spPr>
      </p:pic>
      <p:sp>
        <p:nvSpPr>
          <p:cNvPr id="11" name="TextBox 10">
            <a:extLst>
              <a:ext uri="{FF2B5EF4-FFF2-40B4-BE49-F238E27FC236}">
                <a16:creationId xmlns:a16="http://schemas.microsoft.com/office/drawing/2014/main" id="{4C9E3122-767D-B794-3471-064975403FD3}"/>
              </a:ext>
            </a:extLst>
          </p:cNvPr>
          <p:cNvSpPr txBox="1"/>
          <p:nvPr/>
        </p:nvSpPr>
        <p:spPr>
          <a:xfrm>
            <a:off x="3386175" y="5974270"/>
            <a:ext cx="4458336" cy="400110"/>
          </a:xfrm>
          <a:prstGeom prst="rect">
            <a:avLst/>
          </a:prstGeom>
          <a:noFill/>
        </p:spPr>
        <p:txBody>
          <a:bodyPr wrap="none" rtlCol="0">
            <a:spAutoFit/>
          </a:bodyPr>
          <a:lstStyle/>
          <a:p>
            <a:r>
              <a:rPr lang="en-US" sz="2000" dirty="0">
                <a:latin typeface="Theinhardt"/>
              </a:rPr>
              <a:t>Raman Spectrum of Pristine Polystyrene</a:t>
            </a:r>
          </a:p>
        </p:txBody>
      </p:sp>
    </p:spTree>
    <p:extLst>
      <p:ext uri="{BB962C8B-B14F-4D97-AF65-F5344CB8AC3E}">
        <p14:creationId xmlns:p14="http://schemas.microsoft.com/office/powerpoint/2010/main" val="238170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277B35-2879-3343-3404-E76932017A3D}"/>
              </a:ext>
            </a:extLst>
          </p:cNvPr>
          <p:cNvSpPr txBox="1">
            <a:spLocks noChangeArrowheads="1"/>
          </p:cNvSpPr>
          <p:nvPr/>
        </p:nvSpPr>
        <p:spPr bwMode="black">
          <a:xfrm>
            <a:off x="457200" y="489668"/>
            <a:ext cx="8305800" cy="424732"/>
          </a:xfrm>
          <a:prstGeom prst="rect">
            <a:avLst/>
          </a:prstGeom>
          <a:noFill/>
          <a:ln>
            <a:noFill/>
          </a:ln>
        </p:spPr>
        <p:txBody>
          <a:bodyPr vert="horz" wrap="square" lIns="91440" tIns="45720" rIns="91440" bIns="45720" numCol="1" anchor="b" anchorCtr="1" compatLnSpc="1">
            <a:prstTxWarp prst="textNoShape">
              <a:avLst/>
            </a:prstTxWarp>
            <a:spAutoFit/>
          </a:bodyPr>
          <a:lstStyle>
            <a:lvl1pPr algn="l" rtl="0" eaLnBrk="0" fontAlgn="base" hangingPunct="0">
              <a:lnSpc>
                <a:spcPct val="90000"/>
              </a:lnSpc>
              <a:spcBef>
                <a:spcPct val="0"/>
              </a:spcBef>
              <a:spcAft>
                <a:spcPct val="0"/>
              </a:spcAft>
              <a:defRPr sz="2800" b="1">
                <a:solidFill>
                  <a:schemeClr val="accent1"/>
                </a:solidFill>
                <a:uFillTx/>
                <a:latin typeface="Lucida Sans" pitchFamily="34" charset="0"/>
                <a:ea typeface="+mj-ea"/>
                <a:cs typeface="+mj-cs"/>
              </a:defRPr>
            </a:lvl1pPr>
            <a:lvl2pPr algn="l" rtl="0" eaLnBrk="0" fontAlgn="base" hangingPunct="0">
              <a:lnSpc>
                <a:spcPct val="90000"/>
              </a:lnSpc>
              <a:spcBef>
                <a:spcPct val="0"/>
              </a:spcBef>
              <a:spcAft>
                <a:spcPct val="0"/>
              </a:spcAft>
              <a:defRPr sz="2800" b="1">
                <a:solidFill>
                  <a:schemeClr val="accent1"/>
                </a:solidFill>
                <a:uFillTx/>
                <a:latin typeface="Lucida Sans" pitchFamily="34" charset="0"/>
              </a:defRPr>
            </a:lvl2pPr>
            <a:lvl3pPr algn="l" rtl="0" eaLnBrk="0" fontAlgn="base" hangingPunct="0">
              <a:lnSpc>
                <a:spcPct val="90000"/>
              </a:lnSpc>
              <a:spcBef>
                <a:spcPct val="0"/>
              </a:spcBef>
              <a:spcAft>
                <a:spcPct val="0"/>
              </a:spcAft>
              <a:defRPr sz="2800" b="1">
                <a:solidFill>
                  <a:schemeClr val="accent1"/>
                </a:solidFill>
                <a:uFillTx/>
                <a:latin typeface="Lucida Sans" pitchFamily="34" charset="0"/>
              </a:defRPr>
            </a:lvl3pPr>
            <a:lvl4pPr algn="l" rtl="0" eaLnBrk="0" fontAlgn="base" hangingPunct="0">
              <a:lnSpc>
                <a:spcPct val="90000"/>
              </a:lnSpc>
              <a:spcBef>
                <a:spcPct val="0"/>
              </a:spcBef>
              <a:spcAft>
                <a:spcPct val="0"/>
              </a:spcAft>
              <a:defRPr sz="2800" b="1">
                <a:solidFill>
                  <a:schemeClr val="accent1"/>
                </a:solidFill>
                <a:uFillTx/>
                <a:latin typeface="Lucida Sans" pitchFamily="34" charset="0"/>
              </a:defRPr>
            </a:lvl4pPr>
            <a:lvl5pPr algn="l" rtl="0" eaLnBrk="0" fontAlgn="base" hangingPunct="0">
              <a:lnSpc>
                <a:spcPct val="90000"/>
              </a:lnSpc>
              <a:spcBef>
                <a:spcPct val="0"/>
              </a:spcBef>
              <a:spcAft>
                <a:spcPct val="0"/>
              </a:spcAft>
              <a:defRPr sz="2800" b="1">
                <a:solidFill>
                  <a:schemeClr val="accent1"/>
                </a:solidFill>
                <a:uFillTx/>
                <a:latin typeface="Lucida Sans" pitchFamily="34" charset="0"/>
              </a:defRPr>
            </a:lvl5pPr>
            <a:lvl6pPr marL="457200" algn="l" rtl="0" fontAlgn="base">
              <a:lnSpc>
                <a:spcPct val="90000"/>
              </a:lnSpc>
              <a:spcBef>
                <a:spcPct val="0"/>
              </a:spcBef>
              <a:spcAft>
                <a:spcPct val="0"/>
              </a:spcAft>
              <a:defRPr sz="2800" b="1">
                <a:solidFill>
                  <a:schemeClr val="accent2"/>
                </a:solidFill>
                <a:uFillTx/>
                <a:latin typeface="Arial" charset="0"/>
              </a:defRPr>
            </a:lvl6pPr>
            <a:lvl7pPr marL="914400" algn="l" rtl="0" fontAlgn="base">
              <a:lnSpc>
                <a:spcPct val="90000"/>
              </a:lnSpc>
              <a:spcBef>
                <a:spcPct val="0"/>
              </a:spcBef>
              <a:spcAft>
                <a:spcPct val="0"/>
              </a:spcAft>
              <a:defRPr sz="2800" b="1">
                <a:solidFill>
                  <a:schemeClr val="accent2"/>
                </a:solidFill>
                <a:uFillTx/>
                <a:latin typeface="Arial" charset="0"/>
              </a:defRPr>
            </a:lvl7pPr>
            <a:lvl8pPr marL="1371600" algn="l" rtl="0" fontAlgn="base">
              <a:lnSpc>
                <a:spcPct val="90000"/>
              </a:lnSpc>
              <a:spcBef>
                <a:spcPct val="0"/>
              </a:spcBef>
              <a:spcAft>
                <a:spcPct val="0"/>
              </a:spcAft>
              <a:defRPr sz="2800" b="1">
                <a:solidFill>
                  <a:schemeClr val="accent2"/>
                </a:solidFill>
                <a:uFillTx/>
                <a:latin typeface="Arial" charset="0"/>
              </a:defRPr>
            </a:lvl8pPr>
            <a:lvl9pPr marL="1828800" algn="l" rtl="0" fontAlgn="base">
              <a:lnSpc>
                <a:spcPct val="90000"/>
              </a:lnSpc>
              <a:spcBef>
                <a:spcPct val="0"/>
              </a:spcBef>
              <a:spcAft>
                <a:spcPct val="0"/>
              </a:spcAft>
              <a:defRPr sz="2800" b="1">
                <a:solidFill>
                  <a:schemeClr val="accent2"/>
                </a:solidFill>
                <a:uFillTx/>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2400" b="1" i="0" u="none" strike="noStrike" kern="0" cap="none" spc="0" normalizeH="0" baseline="0" noProof="0" dirty="0">
                <a:ln>
                  <a:noFill/>
                </a:ln>
                <a:solidFill>
                  <a:schemeClr val="tx1"/>
                </a:solidFill>
                <a:effectLst/>
                <a:uLnTx/>
                <a:uFillTx/>
                <a:latin typeface="Theinhardt"/>
              </a:rPr>
              <a:t>W</a:t>
            </a:r>
            <a:r>
              <a:rPr kumimoji="0" lang="en-US" altLang="zh-CN" sz="2400" b="1" i="0" u="none" strike="noStrike" kern="0" cap="none" spc="0" normalizeH="0" baseline="0" noProof="0" dirty="0">
                <a:ln>
                  <a:noFill/>
                </a:ln>
                <a:solidFill>
                  <a:schemeClr val="tx1"/>
                </a:solidFill>
                <a:effectLst/>
                <a:uLnTx/>
                <a:uFillTx/>
                <a:latin typeface="Theinhardt"/>
              </a:rPr>
              <a:t>ho am I?</a:t>
            </a:r>
            <a:endParaRPr kumimoji="0" lang="en-US" altLang="en-US" sz="2400" b="1" i="0" u="none" strike="noStrike" kern="0" cap="none" spc="0" normalizeH="0" baseline="0" noProof="0" dirty="0">
              <a:ln>
                <a:noFill/>
              </a:ln>
              <a:solidFill>
                <a:schemeClr val="tx1"/>
              </a:solidFill>
              <a:effectLst/>
              <a:uLnTx/>
              <a:uFillTx/>
              <a:latin typeface="Theinhardt"/>
            </a:endParaRPr>
          </a:p>
        </p:txBody>
      </p:sp>
      <p:sp>
        <p:nvSpPr>
          <p:cNvPr id="11" name="Content Placeholder 2">
            <a:extLst>
              <a:ext uri="{FF2B5EF4-FFF2-40B4-BE49-F238E27FC236}">
                <a16:creationId xmlns:a16="http://schemas.microsoft.com/office/drawing/2014/main" id="{44EF918C-62CD-89B7-FD76-3FB6E20965AB}"/>
              </a:ext>
            </a:extLst>
          </p:cNvPr>
          <p:cNvSpPr txBox="1">
            <a:spLocks noChangeArrowheads="1"/>
          </p:cNvSpPr>
          <p:nvPr/>
        </p:nvSpPr>
        <p:spPr bwMode="black">
          <a:xfrm>
            <a:off x="457200" y="1257300"/>
            <a:ext cx="3886200" cy="4330416"/>
          </a:xfrm>
          <a:prstGeom prst="rect">
            <a:avLst/>
          </a:prstGeom>
          <a:noFill/>
          <a:ln>
            <a:noFill/>
          </a:ln>
        </p:spPr>
        <p:txBody>
          <a:bodyPr vert="horz" wrap="square" lIns="91440" tIns="45720" rIns="91440" bIns="45720" numCol="1" anchor="t" anchorCtr="1" compatLnSpc="1">
            <a:prstTxWarp prst="textNoShape">
              <a:avLst/>
            </a:prstTxWarp>
            <a:spAutoFit/>
          </a:bodyPr>
          <a:lstStyle>
            <a:lvl1pPr marL="165100" indent="-165100" algn="l" rtl="0" eaLnBrk="0" fontAlgn="base" hangingPunct="0">
              <a:spcBef>
                <a:spcPct val="25000"/>
              </a:spcBef>
              <a:spcAft>
                <a:spcPct val="0"/>
              </a:spcAft>
              <a:buClr>
                <a:srgbClr val="C60C30"/>
              </a:buClr>
              <a:buSzPct val="100000"/>
              <a:buFont typeface="Arial" charset="0"/>
              <a:buChar char="•"/>
              <a:defRPr lang="en-US" sz="2600" dirty="0">
                <a:solidFill>
                  <a:schemeClr val="bg2"/>
                </a:solidFill>
                <a:uFillTx/>
                <a:latin typeface="Lucida Sans" pitchFamily="34" charset="0"/>
                <a:ea typeface="+mn-ea"/>
                <a:cs typeface="+mn-cs"/>
              </a:defRPr>
            </a:lvl1pPr>
            <a:lvl2pPr marL="344488" indent="-179388" algn="l" rtl="0" eaLnBrk="0" fontAlgn="base" hangingPunct="0">
              <a:lnSpc>
                <a:spcPct val="95000"/>
              </a:lnSpc>
              <a:spcBef>
                <a:spcPct val="10000"/>
              </a:spcBef>
              <a:spcAft>
                <a:spcPct val="0"/>
              </a:spcAft>
              <a:buClr>
                <a:srgbClr val="C60C30"/>
              </a:buClr>
              <a:buSzPct val="100000"/>
              <a:buFont typeface="Arial" charset="0"/>
              <a:buChar char="•"/>
              <a:defRPr lang="en-US" sz="2400" dirty="0">
                <a:solidFill>
                  <a:schemeClr val="bg2"/>
                </a:solidFill>
                <a:uFillTx/>
                <a:latin typeface="Lucida Sans" pitchFamily="34" charset="0"/>
              </a:defRPr>
            </a:lvl2pPr>
            <a:lvl3pPr marL="509588" indent="-165100" algn="l" rtl="0" eaLnBrk="0" fontAlgn="base" hangingPunct="0">
              <a:lnSpc>
                <a:spcPct val="95000"/>
              </a:lnSpc>
              <a:spcBef>
                <a:spcPct val="10000"/>
              </a:spcBef>
              <a:spcAft>
                <a:spcPct val="0"/>
              </a:spcAft>
              <a:buClr>
                <a:srgbClr val="C60C30"/>
              </a:buClr>
              <a:buSzPct val="100000"/>
              <a:buFont typeface="Arial" charset="0"/>
              <a:buChar char="•"/>
              <a:defRPr lang="en-US" sz="2200" dirty="0">
                <a:solidFill>
                  <a:schemeClr val="bg2"/>
                </a:solidFill>
                <a:uFillTx/>
                <a:latin typeface="Lucida Sans" pitchFamily="34" charset="0"/>
              </a:defRPr>
            </a:lvl3pPr>
            <a:lvl4pPr marL="688975" indent="-179388" algn="l" rtl="0" eaLnBrk="0" fontAlgn="base" hangingPunct="0">
              <a:lnSpc>
                <a:spcPct val="95000"/>
              </a:lnSpc>
              <a:spcBef>
                <a:spcPct val="10000"/>
              </a:spcBef>
              <a:spcAft>
                <a:spcPct val="0"/>
              </a:spcAft>
              <a:buClr>
                <a:srgbClr val="C60C30"/>
              </a:buClr>
              <a:buSzPct val="100000"/>
              <a:buFont typeface="Arial" charset="0"/>
              <a:buChar char="•"/>
              <a:defRPr lang="en-US" sz="2000" dirty="0">
                <a:solidFill>
                  <a:schemeClr val="bg2"/>
                </a:solidFill>
                <a:uFillTx/>
                <a:latin typeface="Lucida Sans" pitchFamily="34" charset="0"/>
              </a:defRPr>
            </a:lvl4pPr>
            <a:lvl5pPr marL="854075" indent="-165100" algn="l" rtl="0" eaLnBrk="0" fontAlgn="base" hangingPunct="0">
              <a:lnSpc>
                <a:spcPct val="95000"/>
              </a:lnSpc>
              <a:spcBef>
                <a:spcPct val="10000"/>
              </a:spcBef>
              <a:spcAft>
                <a:spcPct val="0"/>
              </a:spcAft>
              <a:buClr>
                <a:srgbClr val="C60C30"/>
              </a:buClr>
              <a:buSzPct val="100000"/>
              <a:buFont typeface="Arial" charset="0"/>
              <a:buChar char="•"/>
              <a:defRPr lang="en-US" sz="2000" dirty="0">
                <a:solidFill>
                  <a:schemeClr val="bg2"/>
                </a:solidFill>
                <a:uFillTx/>
                <a:latin typeface="Lucida Sans" pitchFamily="34" charset="0"/>
              </a:defRPr>
            </a:lvl5pPr>
            <a:lvl6pPr marL="1141413" indent="222250" algn="l" rtl="0" fontAlgn="base">
              <a:lnSpc>
                <a:spcPct val="95000"/>
              </a:lnSpc>
              <a:spcBef>
                <a:spcPct val="10000"/>
              </a:spcBef>
              <a:spcAft>
                <a:spcPct val="0"/>
              </a:spcAft>
              <a:buClr>
                <a:schemeClr val="accent1"/>
              </a:buClr>
              <a:buChar char="•"/>
              <a:defRPr sz="2000">
                <a:solidFill>
                  <a:schemeClr val="tx1"/>
                </a:solidFill>
                <a:uFillTx/>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uFillTx/>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uFillTx/>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uFillTx/>
                <a:latin typeface="+mn-lt"/>
              </a:defRPr>
            </a:lvl9pPr>
          </a:lstStyle>
          <a:p>
            <a:pPr marL="0" marR="0" lvl="0" indent="0" algn="l" defTabSz="914400" rtl="0" eaLnBrk="0" fontAlgn="base" latinLnBrk="0" hangingPunct="0">
              <a:lnSpc>
                <a:spcPct val="100000"/>
              </a:lnSpc>
              <a:spcBef>
                <a:spcPct val="25000"/>
              </a:spcBef>
              <a:spcAft>
                <a:spcPct val="0"/>
              </a:spcAft>
              <a:buClr>
                <a:srgbClr val="C60C30"/>
              </a:buClr>
              <a:buSzPct val="100000"/>
              <a:buFontTx/>
              <a:buNone/>
              <a:tabLst/>
              <a:defRPr/>
            </a:pPr>
            <a:r>
              <a:rPr kumimoji="0" lang="en-US" altLang="en-US" sz="2000" b="1" i="0" u="none" strike="noStrike" kern="0" cap="none" spc="0" normalizeH="0" baseline="0" noProof="0" dirty="0">
                <a:ln>
                  <a:noFill/>
                </a:ln>
                <a:solidFill>
                  <a:srgbClr val="000000"/>
                </a:solidFill>
                <a:effectLst/>
                <a:uLnTx/>
                <a:uFillTx/>
                <a:latin typeface="Lucida Sans" pitchFamily="34" charset="0"/>
                <a:ea typeface="+mn-ea"/>
                <a:cs typeface="+mn-cs"/>
              </a:rPr>
              <a:t>Yang Lin</a:t>
            </a:r>
            <a:endParaRPr kumimoji="0" lang="en-US" altLang="en-US" sz="2400" b="1" i="0" u="none" strike="noStrike" kern="0" cap="none" spc="0" normalizeH="0" baseline="0" noProof="0" dirty="0">
              <a:ln>
                <a:noFill/>
              </a:ln>
              <a:solidFill>
                <a:srgbClr val="000000"/>
              </a:solidFill>
              <a:effectLst/>
              <a:uLnTx/>
              <a:uFillTx/>
              <a:latin typeface="Lucida Sans" pitchFamily="34" charset="0"/>
              <a:ea typeface="+mn-ea"/>
              <a:cs typeface="+mn-cs"/>
            </a:endParaRPr>
          </a:p>
          <a:p>
            <a:pPr marL="0" marR="0" lvl="0" indent="0" algn="l" defTabSz="914400" rtl="0" eaLnBrk="0" fontAlgn="base" latinLnBrk="0" hangingPunct="0">
              <a:lnSpc>
                <a:spcPct val="100000"/>
              </a:lnSpc>
              <a:spcBef>
                <a:spcPct val="25000"/>
              </a:spcBef>
              <a:spcAft>
                <a:spcPct val="0"/>
              </a:spcAft>
              <a:buClr>
                <a:srgbClr val="C60C30"/>
              </a:buClr>
              <a:buSzPct val="100000"/>
              <a:buFontTx/>
              <a:buNone/>
              <a:tabLst/>
              <a:defRPr/>
            </a:pPr>
            <a:endParaRPr kumimoji="0" lang="en-US" altLang="en-US" sz="2000" b="0" i="0" u="none" strike="noStrike" kern="0" cap="none" spc="0" normalizeH="0" baseline="0" noProof="0" dirty="0">
              <a:ln>
                <a:noFill/>
              </a:ln>
              <a:solidFill>
                <a:srgbClr val="000000"/>
              </a:solidFill>
              <a:effectLst/>
              <a:uLnTx/>
              <a:uFillTx/>
              <a:latin typeface="Lucida Sans"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Assistant Professor, URI</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(2020 to Present)</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Postdoctoral research associate at UIC</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(January 2020 – August 2020)</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Ph.D. (2019) in Mechanical Engineering</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University of Illinois at Chicago (UIC)</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M.S. (2015) in Mechatronic Engineering</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B.S. (2012) in</a:t>
            </a:r>
            <a:r>
              <a:rPr kumimoji="0" lang="en-US" altLang="zh-CN" sz="1600" b="0" i="0" u="none" strike="noStrike" kern="0" cap="none" spc="0" normalizeH="0" baseline="0" noProof="0" dirty="0">
                <a:ln>
                  <a:noFill/>
                </a:ln>
                <a:solidFill>
                  <a:srgbClr val="000000"/>
                </a:solidFill>
                <a:effectLst/>
                <a:uLnTx/>
                <a:uFillTx/>
                <a:latin typeface="Arial"/>
                <a:ea typeface="+mn-ea"/>
                <a:cs typeface="+mn-cs"/>
              </a:rPr>
              <a:t> Mechanical Engineering</a:t>
            </a:r>
          </a:p>
          <a:p>
            <a:pPr marL="0" marR="0" lvl="0" indent="0" algn="l" defTabSz="914400" rtl="0" eaLnBrk="0" fontAlgn="base" latinLnBrk="0" hangingPunct="0">
              <a:lnSpc>
                <a:spcPct val="100000"/>
              </a:lnSpc>
              <a:spcBef>
                <a:spcPct val="20000"/>
              </a:spcBef>
              <a:spcAft>
                <a:spcPct val="0"/>
              </a:spcAft>
              <a:buClr>
                <a:srgbClr val="C60C30"/>
              </a:buClr>
              <a:buSzPct val="100000"/>
              <a:buFont typeface="Arial" charset="0"/>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China</a:t>
            </a:r>
          </a:p>
        </p:txBody>
      </p:sp>
      <p:sp>
        <p:nvSpPr>
          <p:cNvPr id="12" name="TextBox 11">
            <a:extLst>
              <a:ext uri="{FF2B5EF4-FFF2-40B4-BE49-F238E27FC236}">
                <a16:creationId xmlns:a16="http://schemas.microsoft.com/office/drawing/2014/main" id="{3E7C744B-49CE-3560-DA29-0232529BF6E0}"/>
              </a:ext>
            </a:extLst>
          </p:cNvPr>
          <p:cNvSpPr txBox="1"/>
          <p:nvPr/>
        </p:nvSpPr>
        <p:spPr>
          <a:xfrm>
            <a:off x="5054600" y="1257300"/>
            <a:ext cx="3403600" cy="369888"/>
          </a:xfrm>
          <a:prstGeom prst="rect">
            <a:avLst/>
          </a:prstGeom>
          <a:noFill/>
        </p:spPr>
        <p:txBody>
          <a:bodyPr>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rPr>
              <a:t>Research Interests</a:t>
            </a:r>
          </a:p>
        </p:txBody>
      </p:sp>
      <p:cxnSp>
        <p:nvCxnSpPr>
          <p:cNvPr id="13" name="Straight Connector 12">
            <a:extLst>
              <a:ext uri="{FF2B5EF4-FFF2-40B4-BE49-F238E27FC236}">
                <a16:creationId xmlns:a16="http://schemas.microsoft.com/office/drawing/2014/main" id="{8144F0F0-06B6-8587-57B7-564B207C9993}"/>
              </a:ext>
            </a:extLst>
          </p:cNvPr>
          <p:cNvCxnSpPr/>
          <p:nvPr/>
        </p:nvCxnSpPr>
        <p:spPr bwMode="auto">
          <a:xfrm>
            <a:off x="4724400" y="1181100"/>
            <a:ext cx="0" cy="4343400"/>
          </a:xfrm>
          <a:prstGeom prst="line">
            <a:avLst/>
          </a:prstGeom>
          <a:noFill/>
          <a:ln w="25400" cap="flat" cmpd="sng" algn="ctr">
            <a:solidFill>
              <a:srgbClr val="EC7A08"/>
            </a:solidFill>
            <a:prstDash val="solid"/>
            <a:headEnd type="none" w="med" len="med"/>
            <a:tailEnd type="none" w="med" len="med"/>
          </a:ln>
          <a:effectLst>
            <a:outerShdw blurRad="40000" dist="20000" dir="5400000" rotWithShape="0">
              <a:srgbClr val="000000">
                <a:alpha val="38000"/>
              </a:srgbClr>
            </a:outerShdw>
          </a:effectLst>
        </p:spPr>
      </p:cxnSp>
      <p:sp>
        <p:nvSpPr>
          <p:cNvPr id="14" name="Content Placeholder 2">
            <a:extLst>
              <a:ext uri="{FF2B5EF4-FFF2-40B4-BE49-F238E27FC236}">
                <a16:creationId xmlns:a16="http://schemas.microsoft.com/office/drawing/2014/main" id="{5B95CC10-945F-3892-E97E-3594EDB9F9A7}"/>
              </a:ext>
            </a:extLst>
          </p:cNvPr>
          <p:cNvSpPr txBox="1">
            <a:spLocks noChangeArrowheads="1"/>
          </p:cNvSpPr>
          <p:nvPr/>
        </p:nvSpPr>
        <p:spPr bwMode="auto">
          <a:xfrm>
            <a:off x="5019675" y="1638300"/>
            <a:ext cx="3886200" cy="41910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Microfluidics and Lab-on-a-Chip</a:t>
            </a: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Acoustofluidics</a:t>
            </a: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Biosensors</a:t>
            </a: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Environmental monitoring</a:t>
            </a: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Point-of-care</a:t>
            </a: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endParaRPr kumimoji="0" lang="en-US" altLang="en-US" sz="16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60C30"/>
              </a:buClr>
              <a:buSzPct val="100000"/>
              <a:buFontTx/>
              <a:buNone/>
              <a:tabLst/>
              <a:defRPr/>
            </a:pPr>
            <a:r>
              <a:rPr kumimoji="0" lang="en-US" altLang="en-US" sz="1600" b="0" i="0" u="none" strike="noStrike" kern="0" cap="none" spc="0" normalizeH="0" baseline="0" noProof="0" dirty="0">
                <a:ln>
                  <a:noFill/>
                </a:ln>
                <a:solidFill>
                  <a:srgbClr val="000000"/>
                </a:solidFill>
                <a:effectLst/>
                <a:uLnTx/>
                <a:uFillTx/>
                <a:latin typeface="Arial"/>
                <a:ea typeface="+mn-ea"/>
                <a:cs typeface="+mn-cs"/>
              </a:rPr>
              <a:t>Microfabrication</a:t>
            </a:r>
          </a:p>
        </p:txBody>
      </p:sp>
      <p:pic>
        <p:nvPicPr>
          <p:cNvPr id="16" name="Picture 15">
            <a:extLst>
              <a:ext uri="{FF2B5EF4-FFF2-40B4-BE49-F238E27FC236}">
                <a16:creationId xmlns:a16="http://schemas.microsoft.com/office/drawing/2014/main" id="{A46F3C18-971F-F19B-B611-600C5E637E15}"/>
              </a:ext>
            </a:extLst>
          </p:cNvPr>
          <p:cNvPicPr>
            <a:picLocks noChangeAspect="1"/>
          </p:cNvPicPr>
          <p:nvPr/>
        </p:nvPicPr>
        <p:blipFill>
          <a:blip r:embed="rId2"/>
          <a:stretch>
            <a:fillRect/>
          </a:stretch>
        </p:blipFill>
        <p:spPr>
          <a:xfrm>
            <a:off x="6896100" y="2423739"/>
            <a:ext cx="1772166" cy="1172321"/>
          </a:xfrm>
          <a:prstGeom prst="rect">
            <a:avLst/>
          </a:prstGeom>
        </p:spPr>
      </p:pic>
      <p:pic>
        <p:nvPicPr>
          <p:cNvPr id="17" name="Picture 4" descr="Building a body, one organ chip at a time - Boston Children's Answers">
            <a:extLst>
              <a:ext uri="{FF2B5EF4-FFF2-40B4-BE49-F238E27FC236}">
                <a16:creationId xmlns:a16="http://schemas.microsoft.com/office/drawing/2014/main" id="{35DD410B-FED4-7463-5A64-43354A39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100" y="4381499"/>
            <a:ext cx="1902083" cy="1317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81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65CF0946-95B0-820D-8305-3259EF663A7C}"/>
              </a:ext>
            </a:extLst>
          </p:cNvPr>
          <p:cNvGraphicFramePr>
            <a:graphicFrameLocks noGrp="1"/>
          </p:cNvGraphicFramePr>
          <p:nvPr>
            <p:extLst>
              <p:ext uri="{D42A27DB-BD31-4B8C-83A1-F6EECF244321}">
                <p14:modId xmlns:p14="http://schemas.microsoft.com/office/powerpoint/2010/main" val="288550096"/>
              </p:ext>
            </p:extLst>
          </p:nvPr>
        </p:nvGraphicFramePr>
        <p:xfrm>
          <a:off x="212331" y="139800"/>
          <a:ext cx="8565908" cy="2316480"/>
        </p:xfrm>
        <a:graphic>
          <a:graphicData uri="http://schemas.openxmlformats.org/drawingml/2006/table">
            <a:tbl>
              <a:tblPr firstRow="1" bandRow="1">
                <a:tableStyleId>{7E9639D4-E3E2-4D34-9284-5A2195B3D0D7}</a:tableStyleId>
              </a:tblPr>
              <a:tblGrid>
                <a:gridCol w="2141477">
                  <a:extLst>
                    <a:ext uri="{9D8B030D-6E8A-4147-A177-3AD203B41FA5}">
                      <a16:colId xmlns:a16="http://schemas.microsoft.com/office/drawing/2014/main" val="1153705410"/>
                    </a:ext>
                  </a:extLst>
                </a:gridCol>
                <a:gridCol w="2141477">
                  <a:extLst>
                    <a:ext uri="{9D8B030D-6E8A-4147-A177-3AD203B41FA5}">
                      <a16:colId xmlns:a16="http://schemas.microsoft.com/office/drawing/2014/main" val="2170788916"/>
                    </a:ext>
                  </a:extLst>
                </a:gridCol>
                <a:gridCol w="2141477">
                  <a:extLst>
                    <a:ext uri="{9D8B030D-6E8A-4147-A177-3AD203B41FA5}">
                      <a16:colId xmlns:a16="http://schemas.microsoft.com/office/drawing/2014/main" val="2607886903"/>
                    </a:ext>
                  </a:extLst>
                </a:gridCol>
                <a:gridCol w="2141477">
                  <a:extLst>
                    <a:ext uri="{9D8B030D-6E8A-4147-A177-3AD203B41FA5}">
                      <a16:colId xmlns:a16="http://schemas.microsoft.com/office/drawing/2014/main" val="1326625058"/>
                    </a:ext>
                  </a:extLst>
                </a:gridCol>
              </a:tblGrid>
              <a:tr h="984301">
                <a:tc>
                  <a:txBody>
                    <a:bodyPr/>
                    <a:lstStyle/>
                    <a:p>
                      <a:r>
                        <a:rPr lang="en-US" sz="2000" dirty="0"/>
                        <a:t>Support Vector Machine (SVM)</a:t>
                      </a:r>
                    </a:p>
                  </a:txBody>
                  <a:tcPr/>
                </a:tc>
                <a:tc>
                  <a:txBody>
                    <a:bodyPr/>
                    <a:lstStyle/>
                    <a:p>
                      <a:r>
                        <a:rPr lang="en-US" sz="2000" dirty="0"/>
                        <a:t>Random Forest</a:t>
                      </a:r>
                    </a:p>
                    <a:p>
                      <a:r>
                        <a:rPr lang="en-US" sz="2000" dirty="0"/>
                        <a:t>(RF)</a:t>
                      </a:r>
                    </a:p>
                  </a:txBody>
                  <a:tcPr/>
                </a:tc>
                <a:tc>
                  <a:txBody>
                    <a:bodyPr/>
                    <a:lstStyle/>
                    <a:p>
                      <a:r>
                        <a:rPr lang="en-US" sz="2000" dirty="0"/>
                        <a:t>Convolutional Neural Network (CNN)</a:t>
                      </a:r>
                    </a:p>
                  </a:txBody>
                  <a:tcPr/>
                </a:tc>
                <a:tc>
                  <a:txBody>
                    <a:bodyPr/>
                    <a:lstStyle/>
                    <a:p>
                      <a:r>
                        <a:rPr lang="en-US" sz="2000" dirty="0"/>
                        <a:t>Residual Neural Network (</a:t>
                      </a:r>
                      <a:r>
                        <a:rPr lang="en-US" sz="2000" dirty="0" err="1"/>
                        <a:t>ResNet</a:t>
                      </a:r>
                      <a:r>
                        <a:rPr lang="en-US" sz="2000" dirty="0"/>
                        <a:t>)</a:t>
                      </a:r>
                    </a:p>
                  </a:txBody>
                  <a:tcPr/>
                </a:tc>
                <a:extLst>
                  <a:ext uri="{0D108BD9-81ED-4DB2-BD59-A6C34878D82A}">
                    <a16:rowId xmlns:a16="http://schemas.microsoft.com/office/drawing/2014/main" val="3480524394"/>
                  </a:ext>
                </a:extLst>
              </a:tr>
              <a:tr h="984301">
                <a:tc>
                  <a:txBody>
                    <a:bodyPr/>
                    <a:lstStyle/>
                    <a:p>
                      <a:pPr marL="285750" indent="-285750">
                        <a:buFont typeface="Arial" panose="020B0604020202020204" pitchFamily="34" charset="0"/>
                        <a:buChar char="•"/>
                      </a:pPr>
                      <a:r>
                        <a:rPr lang="en-US" sz="2000" dirty="0"/>
                        <a:t>Easy to train</a:t>
                      </a:r>
                    </a:p>
                    <a:p>
                      <a:pPr marL="285750" indent="-285750">
                        <a:buFont typeface="Arial" panose="020B0604020202020204" pitchFamily="34" charset="0"/>
                        <a:buChar char="•"/>
                      </a:pPr>
                      <a:r>
                        <a:rPr lang="en-US" sz="2000" dirty="0"/>
                        <a:t>Good accuracy</a:t>
                      </a:r>
                    </a:p>
                    <a:p>
                      <a:pPr marL="285750" indent="-285750">
                        <a:buFont typeface="Arial" panose="020B0604020202020204" pitchFamily="34" charset="0"/>
                        <a:buChar char="•"/>
                      </a:pPr>
                      <a:endParaRPr lang="en-US" sz="20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Work with large datasets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High accuracy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High Robustness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txBody>
                  <a:tcPr/>
                </a:tc>
                <a:extLst>
                  <a:ext uri="{0D108BD9-81ED-4DB2-BD59-A6C34878D82A}">
                    <a16:rowId xmlns:a16="http://schemas.microsoft.com/office/drawing/2014/main" val="1543942301"/>
                  </a:ext>
                </a:extLst>
              </a:tr>
            </a:tbl>
          </a:graphicData>
        </a:graphic>
      </p:graphicFrame>
      <p:pic>
        <p:nvPicPr>
          <p:cNvPr id="4" name="Picture 3">
            <a:extLst>
              <a:ext uri="{FF2B5EF4-FFF2-40B4-BE49-F238E27FC236}">
                <a16:creationId xmlns:a16="http://schemas.microsoft.com/office/drawing/2014/main" id="{DD14B3C1-BE95-701E-4B7E-425E8779FF0B}"/>
              </a:ext>
            </a:extLst>
          </p:cNvPr>
          <p:cNvPicPr>
            <a:picLocks noChangeAspect="1"/>
          </p:cNvPicPr>
          <p:nvPr/>
        </p:nvPicPr>
        <p:blipFill>
          <a:blip r:embed="rId2"/>
          <a:stretch>
            <a:fillRect/>
          </a:stretch>
        </p:blipFill>
        <p:spPr>
          <a:xfrm>
            <a:off x="700525" y="2266307"/>
            <a:ext cx="7589520" cy="4035943"/>
          </a:xfrm>
          <a:prstGeom prst="rect">
            <a:avLst/>
          </a:prstGeom>
        </p:spPr>
      </p:pic>
    </p:spTree>
    <p:extLst>
      <p:ext uri="{BB962C8B-B14F-4D97-AF65-F5344CB8AC3E}">
        <p14:creationId xmlns:p14="http://schemas.microsoft.com/office/powerpoint/2010/main" val="33763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A85F2CA3-B120-6B90-07E2-34797F52A597}"/>
              </a:ext>
            </a:extLst>
          </p:cNvPr>
          <p:cNvSpPr txBox="1">
            <a:spLocks/>
          </p:cNvSpPr>
          <p:nvPr/>
        </p:nvSpPr>
        <p:spPr>
          <a:xfrm>
            <a:off x="0" y="46129"/>
            <a:ext cx="9968754" cy="66625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a:r>
              <a:rPr lang="en-US" sz="2400" b="1" kern="0" dirty="0">
                <a:latin typeface="Theinhardt"/>
              </a:rPr>
              <a:t>Identification of mixed pristine PE &amp; PS microspheres</a:t>
            </a:r>
          </a:p>
        </p:txBody>
      </p:sp>
      <p:pic>
        <p:nvPicPr>
          <p:cNvPr id="6" name="Picture 5">
            <a:extLst>
              <a:ext uri="{FF2B5EF4-FFF2-40B4-BE49-F238E27FC236}">
                <a16:creationId xmlns:a16="http://schemas.microsoft.com/office/drawing/2014/main" id="{1875FA9C-D7C8-33FA-B284-19A6ED7415EA}"/>
              </a:ext>
            </a:extLst>
          </p:cNvPr>
          <p:cNvPicPr>
            <a:picLocks noChangeAspect="1"/>
          </p:cNvPicPr>
          <p:nvPr/>
        </p:nvPicPr>
        <p:blipFill>
          <a:blip r:embed="rId2"/>
          <a:stretch>
            <a:fillRect/>
          </a:stretch>
        </p:blipFill>
        <p:spPr>
          <a:xfrm>
            <a:off x="312695" y="1539677"/>
            <a:ext cx="8518610" cy="1832791"/>
          </a:xfrm>
          <a:prstGeom prst="rect">
            <a:avLst/>
          </a:prstGeom>
        </p:spPr>
      </p:pic>
      <p:pic>
        <p:nvPicPr>
          <p:cNvPr id="8" name="Picture 7">
            <a:extLst>
              <a:ext uri="{FF2B5EF4-FFF2-40B4-BE49-F238E27FC236}">
                <a16:creationId xmlns:a16="http://schemas.microsoft.com/office/drawing/2014/main" id="{3F026476-F312-30E3-F7D6-119F4DB9E2EA}"/>
              </a:ext>
            </a:extLst>
          </p:cNvPr>
          <p:cNvPicPr>
            <a:picLocks noChangeAspect="1"/>
          </p:cNvPicPr>
          <p:nvPr/>
        </p:nvPicPr>
        <p:blipFill>
          <a:blip r:embed="rId3"/>
          <a:stretch>
            <a:fillRect/>
          </a:stretch>
        </p:blipFill>
        <p:spPr>
          <a:xfrm>
            <a:off x="76200" y="3557739"/>
            <a:ext cx="8991600" cy="2099615"/>
          </a:xfrm>
          <a:prstGeom prst="rect">
            <a:avLst/>
          </a:prstGeom>
        </p:spPr>
      </p:pic>
    </p:spTree>
    <p:extLst>
      <p:ext uri="{BB962C8B-B14F-4D97-AF65-F5344CB8AC3E}">
        <p14:creationId xmlns:p14="http://schemas.microsoft.com/office/powerpoint/2010/main" val="2222869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AEA7638F-398C-DB30-927B-E25A1D44A349}"/>
              </a:ext>
            </a:extLst>
          </p:cNvPr>
          <p:cNvPicPr>
            <a:picLocks noChangeAspect="1"/>
          </p:cNvPicPr>
          <p:nvPr/>
        </p:nvPicPr>
        <p:blipFill>
          <a:blip r:embed="rId2"/>
          <a:stretch>
            <a:fillRect/>
          </a:stretch>
        </p:blipFill>
        <p:spPr>
          <a:xfrm>
            <a:off x="933450" y="145454"/>
            <a:ext cx="7277100" cy="2176910"/>
          </a:xfrm>
          <a:prstGeom prst="rect">
            <a:avLst/>
          </a:prstGeom>
        </p:spPr>
      </p:pic>
      <p:pic>
        <p:nvPicPr>
          <p:cNvPr id="5" name="Picture 4">
            <a:extLst>
              <a:ext uri="{FF2B5EF4-FFF2-40B4-BE49-F238E27FC236}">
                <a16:creationId xmlns:a16="http://schemas.microsoft.com/office/drawing/2014/main" id="{C3989AD4-89F5-A6D7-B727-2EF5FEB8D883}"/>
              </a:ext>
            </a:extLst>
          </p:cNvPr>
          <p:cNvPicPr>
            <a:picLocks noChangeAspect="1"/>
          </p:cNvPicPr>
          <p:nvPr/>
        </p:nvPicPr>
        <p:blipFill>
          <a:blip r:embed="rId3"/>
          <a:stretch>
            <a:fillRect/>
          </a:stretch>
        </p:blipFill>
        <p:spPr>
          <a:xfrm>
            <a:off x="3067591" y="2322364"/>
            <a:ext cx="4963889" cy="4240616"/>
          </a:xfrm>
          <a:prstGeom prst="rect">
            <a:avLst/>
          </a:prstGeom>
        </p:spPr>
      </p:pic>
      <p:sp>
        <p:nvSpPr>
          <p:cNvPr id="6" name="Title 1">
            <a:extLst>
              <a:ext uri="{FF2B5EF4-FFF2-40B4-BE49-F238E27FC236}">
                <a16:creationId xmlns:a16="http://schemas.microsoft.com/office/drawing/2014/main" id="{ADD09736-285A-9D0A-791E-2DBE97E6252D}"/>
              </a:ext>
            </a:extLst>
          </p:cNvPr>
          <p:cNvSpPr txBox="1">
            <a:spLocks/>
          </p:cNvSpPr>
          <p:nvPr/>
        </p:nvSpPr>
        <p:spPr>
          <a:xfrm>
            <a:off x="265995" y="3604956"/>
            <a:ext cx="2103826" cy="1325563"/>
          </a:xfrm>
          <a:prstGeom prst="rect">
            <a:avLst/>
          </a:prstGeom>
        </p:spPr>
        <p:txBody>
          <a:bodyPr>
            <a:normAutofit/>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algn="ctr" defTabSz="914400"/>
            <a:r>
              <a:rPr lang="en-US" sz="2400" kern="0" dirty="0"/>
              <a:t>Identification </a:t>
            </a:r>
            <a:br>
              <a:rPr lang="en-US" sz="2400" kern="0" dirty="0"/>
            </a:br>
            <a:r>
              <a:rPr lang="en-US" sz="2400" kern="0" dirty="0"/>
              <a:t>Results</a:t>
            </a:r>
          </a:p>
        </p:txBody>
      </p:sp>
    </p:spTree>
    <p:extLst>
      <p:ext uri="{BB962C8B-B14F-4D97-AF65-F5344CB8AC3E}">
        <p14:creationId xmlns:p14="http://schemas.microsoft.com/office/powerpoint/2010/main" val="2265340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C531E-63F4-C5BC-CF46-9C652878EF05}"/>
              </a:ext>
            </a:extLst>
          </p:cNvPr>
          <p:cNvPicPr>
            <a:picLocks noChangeAspect="1"/>
          </p:cNvPicPr>
          <p:nvPr/>
        </p:nvPicPr>
        <p:blipFill>
          <a:blip r:embed="rId2"/>
          <a:stretch>
            <a:fillRect/>
          </a:stretch>
        </p:blipFill>
        <p:spPr>
          <a:xfrm>
            <a:off x="450285" y="782336"/>
            <a:ext cx="8427720" cy="3736363"/>
          </a:xfrm>
          <a:prstGeom prst="rect">
            <a:avLst/>
          </a:prstGeom>
        </p:spPr>
      </p:pic>
      <p:sp>
        <p:nvSpPr>
          <p:cNvPr id="5" name="Content Placeholder 2">
            <a:extLst>
              <a:ext uri="{FF2B5EF4-FFF2-40B4-BE49-F238E27FC236}">
                <a16:creationId xmlns:a16="http://schemas.microsoft.com/office/drawing/2014/main" id="{4B4A2C01-3AAA-87E4-9213-C42108502301}"/>
              </a:ext>
            </a:extLst>
          </p:cNvPr>
          <p:cNvSpPr txBox="1">
            <a:spLocks/>
          </p:cNvSpPr>
          <p:nvPr/>
        </p:nvSpPr>
        <p:spPr>
          <a:xfrm>
            <a:off x="0" y="46129"/>
            <a:ext cx="9968754" cy="66625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a:r>
              <a:rPr lang="en-US" sz="2400" b="1" kern="0" dirty="0">
                <a:latin typeface="Theinhardt"/>
              </a:rPr>
              <a:t>Impact of microplastics on human health</a:t>
            </a:r>
          </a:p>
        </p:txBody>
      </p:sp>
      <p:sp>
        <p:nvSpPr>
          <p:cNvPr id="6" name="Title 1">
            <a:extLst>
              <a:ext uri="{FF2B5EF4-FFF2-40B4-BE49-F238E27FC236}">
                <a16:creationId xmlns:a16="http://schemas.microsoft.com/office/drawing/2014/main" id="{2C368CE8-5A33-8737-8827-A14F056AE590}"/>
              </a:ext>
            </a:extLst>
          </p:cNvPr>
          <p:cNvSpPr txBox="1">
            <a:spLocks/>
          </p:cNvSpPr>
          <p:nvPr/>
        </p:nvSpPr>
        <p:spPr>
          <a:xfrm>
            <a:off x="3520087" y="4946076"/>
            <a:ext cx="2103826" cy="1325563"/>
          </a:xfrm>
          <a:prstGeom prst="rect">
            <a:avLst/>
          </a:prstGeom>
        </p:spPr>
        <p:txBody>
          <a:bodyPr>
            <a:normAutofit/>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algn="ctr" defTabSz="914400"/>
            <a:r>
              <a:rPr lang="en-US" sz="2400" kern="0" dirty="0"/>
              <a:t>Most on PS</a:t>
            </a:r>
          </a:p>
        </p:txBody>
      </p:sp>
    </p:spTree>
    <p:extLst>
      <p:ext uri="{BB962C8B-B14F-4D97-AF65-F5344CB8AC3E}">
        <p14:creationId xmlns:p14="http://schemas.microsoft.com/office/powerpoint/2010/main" val="177271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300A-3BA7-6313-23BD-DA48D3592366}"/>
              </a:ext>
            </a:extLst>
          </p:cNvPr>
          <p:cNvSpPr txBox="1">
            <a:spLocks/>
          </p:cNvSpPr>
          <p:nvPr/>
        </p:nvSpPr>
        <p:spPr>
          <a:xfrm>
            <a:off x="271089" y="196900"/>
            <a:ext cx="4500562" cy="1562959"/>
          </a:xfrm>
          <a:prstGeom prst="rect">
            <a:avLst/>
          </a:prstGeom>
        </p:spPr>
        <p:txBody>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Our method</a:t>
            </a:r>
          </a:p>
        </p:txBody>
      </p:sp>
      <p:pic>
        <p:nvPicPr>
          <p:cNvPr id="3" name="Picture 2">
            <a:extLst>
              <a:ext uri="{FF2B5EF4-FFF2-40B4-BE49-F238E27FC236}">
                <a16:creationId xmlns:a16="http://schemas.microsoft.com/office/drawing/2014/main" id="{F3DB3BB4-808A-27B9-8645-4DFBC86DE1DD}"/>
              </a:ext>
            </a:extLst>
          </p:cNvPr>
          <p:cNvPicPr>
            <a:picLocks noChangeAspect="1"/>
          </p:cNvPicPr>
          <p:nvPr/>
        </p:nvPicPr>
        <p:blipFill>
          <a:blip r:embed="rId2"/>
          <a:stretch>
            <a:fillRect/>
          </a:stretch>
        </p:blipFill>
        <p:spPr>
          <a:xfrm>
            <a:off x="2857644" y="3609800"/>
            <a:ext cx="3573639" cy="1929940"/>
          </a:xfrm>
          <a:prstGeom prst="rect">
            <a:avLst/>
          </a:prstGeom>
        </p:spPr>
      </p:pic>
      <p:pic>
        <p:nvPicPr>
          <p:cNvPr id="4" name="Picture 3" descr="A picture containing close&#10;&#10;Description automatically generated">
            <a:extLst>
              <a:ext uri="{FF2B5EF4-FFF2-40B4-BE49-F238E27FC236}">
                <a16:creationId xmlns:a16="http://schemas.microsoft.com/office/drawing/2014/main" id="{71B957C5-7885-4844-1EFC-29CD2210C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24" y="3609800"/>
            <a:ext cx="2573253" cy="1929940"/>
          </a:xfrm>
          <a:prstGeom prst="rect">
            <a:avLst/>
          </a:prstGeom>
        </p:spPr>
      </p:pic>
      <p:pic>
        <p:nvPicPr>
          <p:cNvPr id="5" name="Picture 2">
            <a:extLst>
              <a:ext uri="{FF2B5EF4-FFF2-40B4-BE49-F238E27FC236}">
                <a16:creationId xmlns:a16="http://schemas.microsoft.com/office/drawing/2014/main" id="{31AC4BAD-7FEF-4C2F-76AF-E2D079F04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442" y="1388857"/>
            <a:ext cx="3093475" cy="1753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A close-up of a fossil&#10;&#10;Description automatically generated with low confidence">
            <a:extLst>
              <a:ext uri="{FF2B5EF4-FFF2-40B4-BE49-F238E27FC236}">
                <a16:creationId xmlns:a16="http://schemas.microsoft.com/office/drawing/2014/main" id="{A4873B53-51D7-16A0-826E-6AE0EEFE49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229" y="1388857"/>
            <a:ext cx="2330631" cy="1747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2439DE6E-2C8E-DD6A-8C90-3350DF17A5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924" y="1388857"/>
            <a:ext cx="1813552" cy="17478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33A402A-43E4-8FAE-9F65-14236D43106B}"/>
              </a:ext>
            </a:extLst>
          </p:cNvPr>
          <p:cNvPicPr>
            <a:picLocks noChangeAspect="1"/>
          </p:cNvPicPr>
          <p:nvPr/>
        </p:nvPicPr>
        <p:blipFill>
          <a:blip r:embed="rId7"/>
          <a:stretch>
            <a:fillRect/>
          </a:stretch>
        </p:blipFill>
        <p:spPr>
          <a:xfrm>
            <a:off x="6431283" y="3754580"/>
            <a:ext cx="2595876" cy="1640380"/>
          </a:xfrm>
          <a:prstGeom prst="rect">
            <a:avLst/>
          </a:prstGeom>
        </p:spPr>
      </p:pic>
    </p:spTree>
    <p:extLst>
      <p:ext uri="{BB962C8B-B14F-4D97-AF65-F5344CB8AC3E}">
        <p14:creationId xmlns:p14="http://schemas.microsoft.com/office/powerpoint/2010/main" val="150158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D9440E0-5D2A-EB6E-9BDE-636CD5CC81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983" y="1310640"/>
            <a:ext cx="7598034" cy="4693920"/>
          </a:xfrm>
          <a:prstGeom prst="rect">
            <a:avLst/>
          </a:prstGeom>
        </p:spPr>
      </p:pic>
      <p:sp>
        <p:nvSpPr>
          <p:cNvPr id="3" name="Title 1">
            <a:extLst>
              <a:ext uri="{FF2B5EF4-FFF2-40B4-BE49-F238E27FC236}">
                <a16:creationId xmlns:a16="http://schemas.microsoft.com/office/drawing/2014/main" id="{B00D73EE-6156-3B7F-3AE2-6C28188099FA}"/>
              </a:ext>
            </a:extLst>
          </p:cNvPr>
          <p:cNvSpPr txBox="1">
            <a:spLocks/>
          </p:cNvSpPr>
          <p:nvPr/>
        </p:nvSpPr>
        <p:spPr>
          <a:xfrm>
            <a:off x="271089" y="196900"/>
            <a:ext cx="4500562" cy="1562959"/>
          </a:xfrm>
          <a:prstGeom prst="rect">
            <a:avLst/>
          </a:prstGeom>
        </p:spPr>
        <p:txBody>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Our method</a:t>
            </a:r>
          </a:p>
        </p:txBody>
      </p:sp>
    </p:spTree>
    <p:extLst>
      <p:ext uri="{BB962C8B-B14F-4D97-AF65-F5344CB8AC3E}">
        <p14:creationId xmlns:p14="http://schemas.microsoft.com/office/powerpoint/2010/main" val="316397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schematic&#10;&#10;Description automatically generated">
            <a:extLst>
              <a:ext uri="{FF2B5EF4-FFF2-40B4-BE49-F238E27FC236}">
                <a16:creationId xmlns:a16="http://schemas.microsoft.com/office/drawing/2014/main" id="{FCFBF8E3-8B15-69DD-9E7F-1891745D3B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 y="612457"/>
            <a:ext cx="5943600" cy="3697605"/>
          </a:xfrm>
          <a:prstGeom prst="rect">
            <a:avLst/>
          </a:prstGeom>
          <a:noFill/>
          <a:ln>
            <a:noFill/>
          </a:ln>
        </p:spPr>
      </p:pic>
      <p:pic>
        <p:nvPicPr>
          <p:cNvPr id="3" name="Picture 2">
            <a:extLst>
              <a:ext uri="{FF2B5EF4-FFF2-40B4-BE49-F238E27FC236}">
                <a16:creationId xmlns:a16="http://schemas.microsoft.com/office/drawing/2014/main" id="{9C9D1425-98C3-ADFC-2C88-A073CD6CE6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4521" r="-1667" b="48302"/>
          <a:stretch/>
        </p:blipFill>
        <p:spPr bwMode="auto">
          <a:xfrm>
            <a:off x="376137" y="4495800"/>
            <a:ext cx="4322645" cy="1821180"/>
          </a:xfrm>
          <a:prstGeom prst="rect">
            <a:avLst/>
          </a:prstGeom>
          <a:noFill/>
          <a:ln>
            <a:noFill/>
          </a:ln>
        </p:spPr>
      </p:pic>
      <p:sp>
        <p:nvSpPr>
          <p:cNvPr id="6" name="TextBox 5">
            <a:extLst>
              <a:ext uri="{FF2B5EF4-FFF2-40B4-BE49-F238E27FC236}">
                <a16:creationId xmlns:a16="http://schemas.microsoft.com/office/drawing/2014/main" id="{C406F2EB-FF75-EF87-67E1-64C93826E4D3}"/>
              </a:ext>
            </a:extLst>
          </p:cNvPr>
          <p:cNvSpPr txBox="1"/>
          <p:nvPr/>
        </p:nvSpPr>
        <p:spPr>
          <a:xfrm>
            <a:off x="106680" y="87867"/>
            <a:ext cx="5943600" cy="461665"/>
          </a:xfrm>
          <a:prstGeom prst="rect">
            <a:avLst/>
          </a:prstGeom>
          <a:noFill/>
        </p:spPr>
        <p:txBody>
          <a:bodyPr wrap="square">
            <a:spAutoFit/>
          </a:bodyPr>
          <a:lstStyle/>
          <a:p>
            <a:pPr marL="0" marR="0">
              <a:spcBef>
                <a:spcPts val="0"/>
              </a:spcBef>
              <a:spcAft>
                <a:spcPts val="0"/>
              </a:spcAft>
            </a:pPr>
            <a:r>
              <a:rPr lang="en-US" sz="2400" b="1" dirty="0">
                <a:effectLst/>
                <a:latin typeface="Theinhardt"/>
                <a:ea typeface="SimSun" panose="02010600030101010101" pitchFamily="2" charset="-122"/>
              </a:rPr>
              <a:t>Detection of enrofloxacin</a:t>
            </a:r>
            <a:r>
              <a:rPr lang="en-US" sz="2400" dirty="0">
                <a:effectLst/>
                <a:latin typeface="Theinhardt"/>
                <a:ea typeface="SimSun" panose="02010600030101010101" pitchFamily="2" charset="-122"/>
              </a:rPr>
              <a:t> </a:t>
            </a:r>
            <a:r>
              <a:rPr lang="en-US" sz="2400" b="1" dirty="0">
                <a:effectLst/>
                <a:latin typeface="Theinhardt"/>
                <a:ea typeface="SimSun" panose="02010600030101010101" pitchFamily="2" charset="-122"/>
              </a:rPr>
              <a:t>in Foods </a:t>
            </a:r>
            <a:endParaRPr lang="en-US" sz="2400" dirty="0">
              <a:effectLst/>
              <a:latin typeface="Theinhardt"/>
              <a:ea typeface="SimSun" panose="02010600030101010101" pitchFamily="2" charset="-122"/>
            </a:endParaRPr>
          </a:p>
        </p:txBody>
      </p:sp>
      <p:sp>
        <p:nvSpPr>
          <p:cNvPr id="8" name="TextBox 7">
            <a:extLst>
              <a:ext uri="{FF2B5EF4-FFF2-40B4-BE49-F238E27FC236}">
                <a16:creationId xmlns:a16="http://schemas.microsoft.com/office/drawing/2014/main" id="{D57F6C1E-46AD-6A09-3264-E0521558CC2F}"/>
              </a:ext>
            </a:extLst>
          </p:cNvPr>
          <p:cNvSpPr txBox="1"/>
          <p:nvPr/>
        </p:nvSpPr>
        <p:spPr>
          <a:xfrm>
            <a:off x="4698782" y="5083224"/>
            <a:ext cx="4572000" cy="646331"/>
          </a:xfrm>
          <a:prstGeom prst="rect">
            <a:avLst/>
          </a:prstGeom>
          <a:noFill/>
        </p:spPr>
        <p:txBody>
          <a:bodyPr wrap="square">
            <a:spAutoFit/>
          </a:bodyPr>
          <a:lstStyle/>
          <a:p>
            <a:r>
              <a:rPr lang="en-US" sz="1800" dirty="0">
                <a:effectLst/>
                <a:latin typeface="Times New Roman" panose="02020603050405020304" pitchFamily="18" charset="0"/>
                <a:ea typeface="SimSun" panose="02010600030101010101" pitchFamily="2" charset="-122"/>
              </a:rPr>
              <a:t>Quantum dots-based molecular imprinting fluorescence sensor </a:t>
            </a:r>
            <a:endParaRPr lang="en-US" dirty="0"/>
          </a:p>
        </p:txBody>
      </p:sp>
      <p:pic>
        <p:nvPicPr>
          <p:cNvPr id="10" name="Picture 9">
            <a:extLst>
              <a:ext uri="{FF2B5EF4-FFF2-40B4-BE49-F238E27FC236}">
                <a16:creationId xmlns:a16="http://schemas.microsoft.com/office/drawing/2014/main" id="{1811338D-320A-F62B-C4D7-4536781C0601}"/>
              </a:ext>
            </a:extLst>
          </p:cNvPr>
          <p:cNvPicPr>
            <a:picLocks noChangeAspect="1"/>
          </p:cNvPicPr>
          <p:nvPr/>
        </p:nvPicPr>
        <p:blipFill>
          <a:blip r:embed="rId5"/>
          <a:stretch>
            <a:fillRect/>
          </a:stretch>
        </p:blipFill>
        <p:spPr>
          <a:xfrm>
            <a:off x="6719794" y="3429000"/>
            <a:ext cx="1343212" cy="1524213"/>
          </a:xfrm>
          <a:prstGeom prst="rect">
            <a:avLst/>
          </a:prstGeom>
        </p:spPr>
      </p:pic>
    </p:spTree>
    <p:extLst>
      <p:ext uri="{BB962C8B-B14F-4D97-AF65-F5344CB8AC3E}">
        <p14:creationId xmlns:p14="http://schemas.microsoft.com/office/powerpoint/2010/main" val="944615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13A2A1-49EF-9D46-35F6-6C466E851A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8197" y="400367"/>
            <a:ext cx="4967605" cy="3923665"/>
          </a:xfrm>
          <a:prstGeom prst="rect">
            <a:avLst/>
          </a:prstGeom>
          <a:noFill/>
          <a:ln>
            <a:noFill/>
          </a:ln>
        </p:spPr>
      </p:pic>
      <p:sp>
        <p:nvSpPr>
          <p:cNvPr id="4" name="TextBox 3">
            <a:extLst>
              <a:ext uri="{FF2B5EF4-FFF2-40B4-BE49-F238E27FC236}">
                <a16:creationId xmlns:a16="http://schemas.microsoft.com/office/drawing/2014/main" id="{7DCDF8A2-62EC-FB21-F8B5-090D58BE77C0}"/>
              </a:ext>
            </a:extLst>
          </p:cNvPr>
          <p:cNvSpPr txBox="1"/>
          <p:nvPr/>
        </p:nvSpPr>
        <p:spPr>
          <a:xfrm>
            <a:off x="1005840" y="4525644"/>
            <a:ext cx="7383780" cy="1263166"/>
          </a:xfrm>
          <a:prstGeom prst="rect">
            <a:avLst/>
          </a:prstGeom>
          <a:noFill/>
        </p:spPr>
        <p:txBody>
          <a:bodyPr wrap="square">
            <a:spAutoFit/>
          </a:bodyPr>
          <a:lstStyle/>
          <a:p>
            <a:pPr marL="0" marR="0">
              <a:lnSpc>
                <a:spcPct val="107000"/>
              </a:lnSpc>
              <a:spcBef>
                <a:spcPts val="0"/>
              </a:spcBef>
              <a:spcAft>
                <a:spcPts val="800"/>
              </a:spcAft>
            </a:pPr>
            <a:r>
              <a:rPr lang="en-CA" sz="1800" dirty="0">
                <a:effectLst/>
                <a:latin typeface="Times New Roman" panose="02020603050405020304" pitchFamily="18" charset="0"/>
                <a:ea typeface="DengXian" panose="02010600030101010101" pitchFamily="2" charset="-122"/>
                <a:cs typeface="Times New Roman" panose="02020603050405020304" pitchFamily="18" charset="0"/>
              </a:rPr>
              <a:t>Fluorescence quenching amounts of </a:t>
            </a:r>
            <a:r>
              <a:rPr lang="en-CA" sz="1800" dirty="0" err="1">
                <a:effectLst/>
                <a:latin typeface="Times New Roman" panose="02020603050405020304" pitchFamily="18" charset="0"/>
                <a:ea typeface="DengXian" panose="02010600030101010101" pitchFamily="2" charset="-122"/>
                <a:cs typeface="Times New Roman" panose="02020603050405020304" pitchFamily="18" charset="0"/>
              </a:rPr>
              <a:t>QDs@MIPs</a:t>
            </a:r>
            <a:r>
              <a:rPr lang="en-CA" sz="1800" dirty="0">
                <a:effectLst/>
                <a:latin typeface="Times New Roman" panose="02020603050405020304" pitchFamily="18" charset="0"/>
                <a:ea typeface="DengXian" panose="02010600030101010101" pitchFamily="2" charset="-122"/>
                <a:cs typeface="Times New Roman" panose="02020603050405020304" pitchFamily="18" charset="0"/>
              </a:rPr>
              <a:t> after passing through the spiral microchannel. Enrofloxacin standard solutions or enrofloxacin spiked swine muscle sample extractions were injected for MIPs adsorption and fluorescence quenching. (n=5)</a:t>
            </a:r>
            <a:endParaRPr lang="en-US" sz="16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52275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1">
            <a:extLst>
              <a:ext uri="{FF2B5EF4-FFF2-40B4-BE49-F238E27FC236}">
                <a16:creationId xmlns:a16="http://schemas.microsoft.com/office/drawing/2014/main" id="{C3574BC5-151C-A0E3-2D6D-F130EB533711}"/>
              </a:ext>
            </a:extLst>
          </p:cNvPr>
          <p:cNvSpPr txBox="1">
            <a:spLocks/>
          </p:cNvSpPr>
          <p:nvPr/>
        </p:nvSpPr>
        <p:spPr>
          <a:xfrm>
            <a:off x="793388" y="2888649"/>
            <a:ext cx="5437187" cy="2986234"/>
          </a:xfrm>
          <a:prstGeom prst="rect">
            <a:avLst/>
          </a:prstGeom>
        </p:spPr>
        <p:txBody>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3600" kern="0" dirty="0"/>
              <a:t>Thank You</a:t>
            </a:r>
          </a:p>
        </p:txBody>
      </p:sp>
    </p:spTree>
    <p:extLst>
      <p:ext uri="{BB962C8B-B14F-4D97-AF65-F5344CB8AC3E}">
        <p14:creationId xmlns:p14="http://schemas.microsoft.com/office/powerpoint/2010/main" val="2380765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meline-History Microfluidics-Elveflow-Startup-Innovation-Technology">
            <a:extLst>
              <a:ext uri="{FF2B5EF4-FFF2-40B4-BE49-F238E27FC236}">
                <a16:creationId xmlns:a16="http://schemas.microsoft.com/office/drawing/2014/main" id="{3434E3EB-EC29-04F7-A08F-5EBEF7CD8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075" y="478666"/>
            <a:ext cx="7933849" cy="554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0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6618-3C9D-98D6-DAD1-059A3961FAC5}"/>
              </a:ext>
            </a:extLst>
          </p:cNvPr>
          <p:cNvSpPr txBox="1">
            <a:spLocks/>
          </p:cNvSpPr>
          <p:nvPr/>
        </p:nvSpPr>
        <p:spPr bwMode="black">
          <a:xfrm>
            <a:off x="0" y="261068"/>
            <a:ext cx="9144000" cy="424732"/>
          </a:xfrm>
          <a:prstGeom prst="rect">
            <a:avLst/>
          </a:prstGeom>
          <a:noFill/>
          <a:ln>
            <a:noFill/>
          </a:ln>
        </p:spPr>
        <p:txBody>
          <a:bodyPr vert="horz" wrap="square" lIns="91440" tIns="45720" rIns="91440" bIns="45720" numCol="1" anchor="b" anchorCtr="1" compatLnSpc="1">
            <a:prstTxWarp prst="textNoShape">
              <a:avLst/>
            </a:prstTxWarp>
            <a:spAutoFit/>
          </a:bodyPr>
          <a:lstStyle>
            <a:lvl1pPr algn="l" rtl="0" eaLnBrk="0" fontAlgn="base" hangingPunct="0">
              <a:lnSpc>
                <a:spcPct val="90000"/>
              </a:lnSpc>
              <a:spcBef>
                <a:spcPct val="0"/>
              </a:spcBef>
              <a:spcAft>
                <a:spcPct val="0"/>
              </a:spcAft>
              <a:defRPr sz="2800" b="1">
                <a:solidFill>
                  <a:schemeClr val="accent1"/>
                </a:solidFill>
                <a:uFillTx/>
                <a:latin typeface="Lucida Sans" pitchFamily="34" charset="0"/>
                <a:ea typeface="+mj-ea"/>
                <a:cs typeface="+mj-cs"/>
              </a:defRPr>
            </a:lvl1pPr>
            <a:lvl2pPr algn="l" rtl="0" eaLnBrk="0" fontAlgn="base" hangingPunct="0">
              <a:lnSpc>
                <a:spcPct val="90000"/>
              </a:lnSpc>
              <a:spcBef>
                <a:spcPct val="0"/>
              </a:spcBef>
              <a:spcAft>
                <a:spcPct val="0"/>
              </a:spcAft>
              <a:defRPr sz="2800" b="1">
                <a:solidFill>
                  <a:schemeClr val="accent1"/>
                </a:solidFill>
                <a:uFillTx/>
                <a:latin typeface="Lucida Sans" pitchFamily="34" charset="0"/>
              </a:defRPr>
            </a:lvl2pPr>
            <a:lvl3pPr algn="l" rtl="0" eaLnBrk="0" fontAlgn="base" hangingPunct="0">
              <a:lnSpc>
                <a:spcPct val="90000"/>
              </a:lnSpc>
              <a:spcBef>
                <a:spcPct val="0"/>
              </a:spcBef>
              <a:spcAft>
                <a:spcPct val="0"/>
              </a:spcAft>
              <a:defRPr sz="2800" b="1">
                <a:solidFill>
                  <a:schemeClr val="accent1"/>
                </a:solidFill>
                <a:uFillTx/>
                <a:latin typeface="Lucida Sans" pitchFamily="34" charset="0"/>
              </a:defRPr>
            </a:lvl3pPr>
            <a:lvl4pPr algn="l" rtl="0" eaLnBrk="0" fontAlgn="base" hangingPunct="0">
              <a:lnSpc>
                <a:spcPct val="90000"/>
              </a:lnSpc>
              <a:spcBef>
                <a:spcPct val="0"/>
              </a:spcBef>
              <a:spcAft>
                <a:spcPct val="0"/>
              </a:spcAft>
              <a:defRPr sz="2800" b="1">
                <a:solidFill>
                  <a:schemeClr val="accent1"/>
                </a:solidFill>
                <a:uFillTx/>
                <a:latin typeface="Lucida Sans" pitchFamily="34" charset="0"/>
              </a:defRPr>
            </a:lvl4pPr>
            <a:lvl5pPr algn="l" rtl="0" eaLnBrk="0" fontAlgn="base" hangingPunct="0">
              <a:lnSpc>
                <a:spcPct val="90000"/>
              </a:lnSpc>
              <a:spcBef>
                <a:spcPct val="0"/>
              </a:spcBef>
              <a:spcAft>
                <a:spcPct val="0"/>
              </a:spcAft>
              <a:defRPr sz="2800" b="1">
                <a:solidFill>
                  <a:schemeClr val="accent1"/>
                </a:solidFill>
                <a:uFillTx/>
                <a:latin typeface="Lucida Sans" pitchFamily="34" charset="0"/>
              </a:defRPr>
            </a:lvl5pPr>
            <a:lvl6pPr marL="457200" algn="l" rtl="0" fontAlgn="base">
              <a:lnSpc>
                <a:spcPct val="90000"/>
              </a:lnSpc>
              <a:spcBef>
                <a:spcPct val="0"/>
              </a:spcBef>
              <a:spcAft>
                <a:spcPct val="0"/>
              </a:spcAft>
              <a:defRPr sz="2800" b="1">
                <a:solidFill>
                  <a:schemeClr val="accent2"/>
                </a:solidFill>
                <a:uFillTx/>
                <a:latin typeface="Arial" charset="0"/>
              </a:defRPr>
            </a:lvl6pPr>
            <a:lvl7pPr marL="914400" algn="l" rtl="0" fontAlgn="base">
              <a:lnSpc>
                <a:spcPct val="90000"/>
              </a:lnSpc>
              <a:spcBef>
                <a:spcPct val="0"/>
              </a:spcBef>
              <a:spcAft>
                <a:spcPct val="0"/>
              </a:spcAft>
              <a:defRPr sz="2800" b="1">
                <a:solidFill>
                  <a:schemeClr val="accent2"/>
                </a:solidFill>
                <a:uFillTx/>
                <a:latin typeface="Arial" charset="0"/>
              </a:defRPr>
            </a:lvl7pPr>
            <a:lvl8pPr marL="1371600" algn="l" rtl="0" fontAlgn="base">
              <a:lnSpc>
                <a:spcPct val="90000"/>
              </a:lnSpc>
              <a:spcBef>
                <a:spcPct val="0"/>
              </a:spcBef>
              <a:spcAft>
                <a:spcPct val="0"/>
              </a:spcAft>
              <a:defRPr sz="2800" b="1">
                <a:solidFill>
                  <a:schemeClr val="accent2"/>
                </a:solidFill>
                <a:uFillTx/>
                <a:latin typeface="Arial" charset="0"/>
              </a:defRPr>
            </a:lvl8pPr>
            <a:lvl9pPr marL="1828800" algn="l" rtl="0" fontAlgn="base">
              <a:lnSpc>
                <a:spcPct val="90000"/>
              </a:lnSpc>
              <a:spcBef>
                <a:spcPct val="0"/>
              </a:spcBef>
              <a:spcAft>
                <a:spcPct val="0"/>
              </a:spcAft>
              <a:defRPr sz="2800" b="1">
                <a:solidFill>
                  <a:schemeClr val="accent2"/>
                </a:solidFill>
                <a:uFillTx/>
                <a:latin typeface="Arial"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chemeClr val="tx1"/>
                </a:solidFill>
                <a:effectLst/>
                <a:uLnTx/>
                <a:uFillTx/>
                <a:latin typeface="Theinhardt"/>
              </a:rPr>
              <a:t>Advantages of Microfluidics</a:t>
            </a:r>
          </a:p>
        </p:txBody>
      </p:sp>
      <p:pic>
        <p:nvPicPr>
          <p:cNvPr id="4" name="Slide">
            <a:extLst>
              <a:ext uri="{FF2B5EF4-FFF2-40B4-BE49-F238E27FC236}">
                <a16:creationId xmlns:a16="http://schemas.microsoft.com/office/drawing/2014/main" id="{490609D3-0210-996C-01E8-C97871649398}"/>
              </a:ext>
            </a:extLst>
          </p:cNvPr>
          <p:cNvPicPr>
            <a:picLocks noChangeAspect="1"/>
          </p:cNvPicPr>
          <p:nvPr/>
        </p:nvPicPr>
        <p:blipFill rotWithShape="1">
          <a:blip r:embed="rId2">
            <a:extLst>
              <a:ext uri="{28A0092B-C50C-407E-A947-70E740481C1C}">
                <a14:useLocalDpi xmlns:a14="http://schemas.microsoft.com/office/drawing/2010/main" val="0"/>
              </a:ext>
            </a:extLst>
          </a:blip>
          <a:srcRect l="13190" t="25999" r="9674" b="12965"/>
          <a:stretch/>
        </p:blipFill>
        <p:spPr bwMode="auto">
          <a:xfrm>
            <a:off x="114184" y="2125144"/>
            <a:ext cx="5886796" cy="359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C01CF9E0-9B7A-8D6A-0771-6183875D71C4}"/>
              </a:ext>
            </a:extLst>
          </p:cNvPr>
          <p:cNvSpPr txBox="1">
            <a:spLocks/>
          </p:cNvSpPr>
          <p:nvPr/>
        </p:nvSpPr>
        <p:spPr>
          <a:xfrm>
            <a:off x="338744" y="820468"/>
            <a:ext cx="8698692" cy="189282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a:r>
              <a:rPr lang="en-US" sz="2000" kern="0" dirty="0"/>
              <a:t>Low sample and reagent consumption; fluid volumes (</a:t>
            </a:r>
            <a:r>
              <a:rPr lang="en-US" sz="2000" kern="0" dirty="0">
                <a:latin typeface="Symbol" panose="05050102010706020507" pitchFamily="18" charset="2"/>
              </a:rPr>
              <a:t>m</a:t>
            </a:r>
            <a:r>
              <a:rPr lang="en-US" sz="2000" kern="0" dirty="0"/>
              <a:t>l; </a:t>
            </a:r>
            <a:r>
              <a:rPr lang="en-US" sz="2000" kern="0" dirty="0" err="1"/>
              <a:t>nl</a:t>
            </a:r>
            <a:r>
              <a:rPr lang="en-US" sz="2000" kern="0" dirty="0"/>
              <a:t>; pl; </a:t>
            </a:r>
            <a:r>
              <a:rPr lang="en-US" sz="2000" kern="0" dirty="0" err="1"/>
              <a:t>fl</a:t>
            </a:r>
            <a:r>
              <a:rPr lang="en-US" sz="2000" kern="0" dirty="0"/>
              <a:t>)</a:t>
            </a:r>
          </a:p>
          <a:p>
            <a:pPr defTabSz="914400"/>
            <a:r>
              <a:rPr lang="en-US" sz="2000" kern="0" dirty="0"/>
              <a:t>Fast analysis, efficient detection</a:t>
            </a:r>
          </a:p>
          <a:p>
            <a:pPr defTabSz="914400"/>
            <a:r>
              <a:rPr lang="en-US" sz="2000" kern="0" dirty="0"/>
              <a:t>Portable and compact devices</a:t>
            </a:r>
          </a:p>
        </p:txBody>
      </p:sp>
      <p:sp>
        <p:nvSpPr>
          <p:cNvPr id="3" name="Content Placeholder 2">
            <a:extLst>
              <a:ext uri="{FF2B5EF4-FFF2-40B4-BE49-F238E27FC236}">
                <a16:creationId xmlns:a16="http://schemas.microsoft.com/office/drawing/2014/main" id="{42E8C62A-F577-024B-B6E4-FACAEC1CF2CC}"/>
              </a:ext>
            </a:extLst>
          </p:cNvPr>
          <p:cNvSpPr txBox="1">
            <a:spLocks/>
          </p:cNvSpPr>
          <p:nvPr/>
        </p:nvSpPr>
        <p:spPr bwMode="black">
          <a:xfrm>
            <a:off x="5642380" y="3371790"/>
            <a:ext cx="3395056" cy="923330"/>
          </a:xfrm>
          <a:prstGeom prst="rect">
            <a:avLst/>
          </a:prstGeom>
          <a:noFill/>
          <a:ln>
            <a:noFill/>
          </a:ln>
        </p:spPr>
        <p:txBody>
          <a:bodyPr vert="horz" wrap="square" lIns="91440" tIns="45720" rIns="91440" bIns="45720" numCol="1" anchor="t" anchorCtr="0" compatLnSpc="1">
            <a:prstTxWarp prst="textNoShape">
              <a:avLst/>
            </a:prstTxWarp>
            <a:spAutoFit/>
          </a:bodyPr>
          <a:lstStyle>
            <a:lvl1pPr marL="165100" indent="-165100" algn="l" rtl="0" eaLnBrk="0" fontAlgn="base" hangingPunct="0">
              <a:spcBef>
                <a:spcPct val="25000"/>
              </a:spcBef>
              <a:spcAft>
                <a:spcPct val="0"/>
              </a:spcAft>
              <a:buClr>
                <a:srgbClr val="C60C30"/>
              </a:buClr>
              <a:buSzPct val="100000"/>
              <a:buFont typeface="Arial" charset="0"/>
              <a:buChar char="•"/>
              <a:defRPr lang="en-US" sz="2600" dirty="0">
                <a:solidFill>
                  <a:schemeClr val="bg2"/>
                </a:solidFill>
                <a:uFillTx/>
                <a:latin typeface="Lucida Sans" pitchFamily="34" charset="0"/>
                <a:ea typeface="+mn-ea"/>
                <a:cs typeface="+mn-cs"/>
              </a:defRPr>
            </a:lvl1pPr>
            <a:lvl2pPr marL="344488" indent="-179388" algn="l" rtl="0" eaLnBrk="0" fontAlgn="base" hangingPunct="0">
              <a:lnSpc>
                <a:spcPct val="95000"/>
              </a:lnSpc>
              <a:spcBef>
                <a:spcPct val="10000"/>
              </a:spcBef>
              <a:spcAft>
                <a:spcPct val="0"/>
              </a:spcAft>
              <a:buClr>
                <a:srgbClr val="C60C30"/>
              </a:buClr>
              <a:buSzPct val="100000"/>
              <a:buFont typeface="Arial" charset="0"/>
              <a:buChar char="•"/>
              <a:defRPr lang="en-US" sz="2400" dirty="0">
                <a:solidFill>
                  <a:schemeClr val="bg2"/>
                </a:solidFill>
                <a:uFillTx/>
                <a:latin typeface="Lucida Sans" pitchFamily="34" charset="0"/>
              </a:defRPr>
            </a:lvl2pPr>
            <a:lvl3pPr marL="509588" indent="-165100" algn="l" rtl="0" eaLnBrk="0" fontAlgn="base" hangingPunct="0">
              <a:lnSpc>
                <a:spcPct val="95000"/>
              </a:lnSpc>
              <a:spcBef>
                <a:spcPct val="10000"/>
              </a:spcBef>
              <a:spcAft>
                <a:spcPct val="0"/>
              </a:spcAft>
              <a:buClr>
                <a:srgbClr val="C60C30"/>
              </a:buClr>
              <a:buSzPct val="100000"/>
              <a:buFont typeface="Arial" charset="0"/>
              <a:buChar char="•"/>
              <a:defRPr lang="en-US" sz="2200" dirty="0">
                <a:solidFill>
                  <a:schemeClr val="bg2"/>
                </a:solidFill>
                <a:uFillTx/>
                <a:latin typeface="Lucida Sans" pitchFamily="34" charset="0"/>
              </a:defRPr>
            </a:lvl3pPr>
            <a:lvl4pPr marL="688975" indent="-179388" algn="l" rtl="0" eaLnBrk="0" fontAlgn="base" hangingPunct="0">
              <a:lnSpc>
                <a:spcPct val="95000"/>
              </a:lnSpc>
              <a:spcBef>
                <a:spcPct val="10000"/>
              </a:spcBef>
              <a:spcAft>
                <a:spcPct val="0"/>
              </a:spcAft>
              <a:buClr>
                <a:srgbClr val="C60C30"/>
              </a:buClr>
              <a:buSzPct val="100000"/>
              <a:buFont typeface="Arial" charset="0"/>
              <a:buChar char="•"/>
              <a:defRPr lang="en-US" sz="2000" dirty="0">
                <a:solidFill>
                  <a:schemeClr val="bg2"/>
                </a:solidFill>
                <a:uFillTx/>
                <a:latin typeface="Lucida Sans" pitchFamily="34" charset="0"/>
              </a:defRPr>
            </a:lvl4pPr>
            <a:lvl5pPr marL="854075" indent="-165100" algn="l" rtl="0" eaLnBrk="0" fontAlgn="base" hangingPunct="0">
              <a:lnSpc>
                <a:spcPct val="95000"/>
              </a:lnSpc>
              <a:spcBef>
                <a:spcPct val="10000"/>
              </a:spcBef>
              <a:spcAft>
                <a:spcPct val="0"/>
              </a:spcAft>
              <a:buClr>
                <a:srgbClr val="C60C30"/>
              </a:buClr>
              <a:buSzPct val="100000"/>
              <a:buFont typeface="Arial" charset="0"/>
              <a:buChar char="•"/>
              <a:defRPr lang="en-US" sz="2000" dirty="0">
                <a:solidFill>
                  <a:schemeClr val="bg2"/>
                </a:solidFill>
                <a:uFillTx/>
                <a:latin typeface="Lucida Sans" pitchFamily="34" charset="0"/>
              </a:defRPr>
            </a:lvl5pPr>
            <a:lvl6pPr marL="1141413" indent="222250" algn="l" rtl="0" fontAlgn="base">
              <a:lnSpc>
                <a:spcPct val="95000"/>
              </a:lnSpc>
              <a:spcBef>
                <a:spcPct val="10000"/>
              </a:spcBef>
              <a:spcAft>
                <a:spcPct val="0"/>
              </a:spcAft>
              <a:buClr>
                <a:schemeClr val="accent1"/>
              </a:buClr>
              <a:buChar char="•"/>
              <a:defRPr sz="2000">
                <a:solidFill>
                  <a:schemeClr val="tx1"/>
                </a:solidFill>
                <a:uFillTx/>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uFillTx/>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uFillTx/>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uFillTx/>
                <a:latin typeface="+mn-lt"/>
              </a:defRPr>
            </a:lvl9pPr>
          </a:lstStyle>
          <a:p>
            <a:pPr marL="165100" marR="0" lvl="0" indent="-165100" algn="l" defTabSz="914400" rtl="0" eaLnBrk="0" fontAlgn="base" latinLnBrk="0" hangingPunct="0">
              <a:lnSpc>
                <a:spcPct val="100000"/>
              </a:lnSpc>
              <a:spcBef>
                <a:spcPct val="25000"/>
              </a:spcBef>
              <a:spcAft>
                <a:spcPct val="0"/>
              </a:spcAft>
              <a:buClr>
                <a:srgbClr val="C60C30"/>
              </a:buClr>
              <a:buSzPct val="100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Lucida Sans" pitchFamily="34" charset="0"/>
                <a:ea typeface="+mn-ea"/>
                <a:cs typeface="+mn-cs"/>
              </a:rPr>
              <a:t>Integration of various functional units – making a “</a:t>
            </a:r>
            <a:r>
              <a:rPr kumimoji="0" lang="en-US" sz="1800" b="1" i="0" u="none" strike="noStrike" kern="0" cap="none" spc="0" normalizeH="0" baseline="0" noProof="0" dirty="0">
                <a:ln>
                  <a:noFill/>
                </a:ln>
                <a:solidFill>
                  <a:srgbClr val="000000"/>
                </a:solidFill>
                <a:effectLst/>
                <a:uLnTx/>
                <a:uFillTx/>
                <a:latin typeface="Lucida Sans" pitchFamily="34" charset="0"/>
                <a:ea typeface="+mn-ea"/>
                <a:cs typeface="+mn-cs"/>
              </a:rPr>
              <a:t>Lab on a Chip</a:t>
            </a:r>
            <a:r>
              <a:rPr kumimoji="0" lang="en-US" sz="1800" b="0" i="0" u="none" strike="noStrike" kern="0" cap="none" spc="0" normalizeH="0" baseline="0" noProof="0" dirty="0">
                <a:ln>
                  <a:noFill/>
                </a:ln>
                <a:solidFill>
                  <a:srgbClr val="000000"/>
                </a:solidFill>
                <a:effectLst/>
                <a:uLnTx/>
                <a:uFillTx/>
                <a:latin typeface="Lucida Sans" pitchFamily="34" charset="0"/>
                <a:ea typeface="+mn-ea"/>
                <a:cs typeface="+mn-cs"/>
              </a:rPr>
              <a:t>” device</a:t>
            </a:r>
          </a:p>
        </p:txBody>
      </p:sp>
    </p:spTree>
    <p:extLst>
      <p:ext uri="{BB962C8B-B14F-4D97-AF65-F5344CB8AC3E}">
        <p14:creationId xmlns:p14="http://schemas.microsoft.com/office/powerpoint/2010/main" val="3996554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4A90964-A5D5-447F-022A-573990BD5B35}"/>
              </a:ext>
            </a:extLst>
          </p:cNvPr>
          <p:cNvSpPr txBox="1">
            <a:spLocks/>
          </p:cNvSpPr>
          <p:nvPr/>
        </p:nvSpPr>
        <p:spPr bwMode="auto">
          <a:xfrm>
            <a:off x="0" y="152400"/>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dirty="0"/>
              <a:t>Acoustic particle and flow manipulation</a:t>
            </a:r>
          </a:p>
        </p:txBody>
      </p:sp>
      <p:pic>
        <p:nvPicPr>
          <p:cNvPr id="3" name="Picture 2" descr="http://upload.wikimedia.org/wikipedia/commons/thumb/8/8e/Acoustic_Microstreaming.svg/592px-Acoustic_Microstreaming.svg.png">
            <a:extLst>
              <a:ext uri="{FF2B5EF4-FFF2-40B4-BE49-F238E27FC236}">
                <a16:creationId xmlns:a16="http://schemas.microsoft.com/office/drawing/2014/main" id="{49541C3A-D850-A01D-9C0F-0277CCCCBB7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551"/>
          <a:stretch/>
        </p:blipFill>
        <p:spPr bwMode="auto">
          <a:xfrm>
            <a:off x="1705682" y="4241164"/>
            <a:ext cx="2174971" cy="1752619"/>
          </a:xfrm>
          <a:prstGeom prst="rect">
            <a:avLst/>
          </a:prstGeom>
          <a:noFill/>
          <a:ln>
            <a:noFill/>
          </a:ln>
        </p:spPr>
      </p:pic>
      <p:pic>
        <p:nvPicPr>
          <p:cNvPr id="4" name="Picture 3">
            <a:extLst>
              <a:ext uri="{FF2B5EF4-FFF2-40B4-BE49-F238E27FC236}">
                <a16:creationId xmlns:a16="http://schemas.microsoft.com/office/drawing/2014/main" id="{9DBAC8AC-41BD-BA6F-3C72-CAF9781A77A2}"/>
              </a:ext>
            </a:extLst>
          </p:cNvPr>
          <p:cNvPicPr>
            <a:picLocks noChangeAspect="1"/>
          </p:cNvPicPr>
          <p:nvPr/>
        </p:nvPicPr>
        <p:blipFill>
          <a:blip r:embed="rId3"/>
          <a:stretch>
            <a:fillRect/>
          </a:stretch>
        </p:blipFill>
        <p:spPr>
          <a:xfrm>
            <a:off x="1634975" y="855875"/>
            <a:ext cx="6052144" cy="2681063"/>
          </a:xfrm>
          <a:prstGeom prst="rect">
            <a:avLst/>
          </a:prstGeom>
        </p:spPr>
      </p:pic>
      <p:sp>
        <p:nvSpPr>
          <p:cNvPr id="5" name="Rectangle 4">
            <a:extLst>
              <a:ext uri="{FF2B5EF4-FFF2-40B4-BE49-F238E27FC236}">
                <a16:creationId xmlns:a16="http://schemas.microsoft.com/office/drawing/2014/main" id="{70DD0551-9016-5D5D-C559-AA48A487F023}"/>
              </a:ext>
            </a:extLst>
          </p:cNvPr>
          <p:cNvSpPr/>
          <p:nvPr/>
        </p:nvSpPr>
        <p:spPr>
          <a:xfrm>
            <a:off x="1424014" y="3572436"/>
            <a:ext cx="2087751" cy="369332"/>
          </a:xfrm>
          <a:prstGeom prst="rect">
            <a:avLst/>
          </a:prstGeom>
        </p:spPr>
        <p:txBody>
          <a:bodyPr wrap="none">
            <a:spAutoFit/>
          </a:bodyPr>
          <a:lstStyle/>
          <a:p>
            <a:r>
              <a:rPr lang="en-US" i="1" dirty="0">
                <a:latin typeface="Calibri" panose="020F0502020204030204" pitchFamily="34" charset="0"/>
                <a:ea typeface="DengXian" panose="02010600030101010101" pitchFamily="2" charset="-122"/>
                <a:cs typeface="Times New Roman" panose="02020603050405020304" pitchFamily="18" charset="0"/>
              </a:rPr>
              <a:t>Bulk acoustic waves </a:t>
            </a:r>
            <a:endParaRPr lang="en-US" dirty="0"/>
          </a:p>
        </p:txBody>
      </p:sp>
      <p:sp>
        <p:nvSpPr>
          <p:cNvPr id="6" name="Rectangle 5">
            <a:extLst>
              <a:ext uri="{FF2B5EF4-FFF2-40B4-BE49-F238E27FC236}">
                <a16:creationId xmlns:a16="http://schemas.microsoft.com/office/drawing/2014/main" id="{B4D95444-DD0D-1D88-38D6-47F3C8BBB2D6}"/>
              </a:ext>
            </a:extLst>
          </p:cNvPr>
          <p:cNvSpPr/>
          <p:nvPr/>
        </p:nvSpPr>
        <p:spPr>
          <a:xfrm>
            <a:off x="3751666" y="3586854"/>
            <a:ext cx="1489126" cy="369332"/>
          </a:xfrm>
          <a:prstGeom prst="rect">
            <a:avLst/>
          </a:prstGeom>
        </p:spPr>
        <p:txBody>
          <a:bodyPr wrap="none">
            <a:spAutoFit/>
          </a:bodyPr>
          <a:lstStyle/>
          <a:p>
            <a:r>
              <a:rPr lang="en-US" i="1" dirty="0">
                <a:latin typeface="Calibri" panose="020F0502020204030204" pitchFamily="34" charset="0"/>
                <a:ea typeface="DengXian" panose="02010600030101010101" pitchFamily="2" charset="-122"/>
                <a:cs typeface="Times New Roman" panose="02020603050405020304" pitchFamily="18" charset="0"/>
              </a:rPr>
              <a:t>Standing </a:t>
            </a:r>
            <a:r>
              <a:rPr lang="en-US" altLang="zh-CN" i="1" dirty="0">
                <a:latin typeface="Calibri" panose="020F0502020204030204" pitchFamily="34" charset="0"/>
                <a:ea typeface="DengXian" panose="02010600030101010101" pitchFamily="2" charset="-122"/>
                <a:cs typeface="Times New Roman" panose="02020603050405020304" pitchFamily="18" charset="0"/>
              </a:rPr>
              <a:t>SAW</a:t>
            </a:r>
            <a:endParaRPr lang="en-US" dirty="0"/>
          </a:p>
        </p:txBody>
      </p:sp>
      <p:sp>
        <p:nvSpPr>
          <p:cNvPr id="7" name="Rectangle 6">
            <a:extLst>
              <a:ext uri="{FF2B5EF4-FFF2-40B4-BE49-F238E27FC236}">
                <a16:creationId xmlns:a16="http://schemas.microsoft.com/office/drawing/2014/main" id="{96E03D5F-AFFA-DC38-A507-305A49DA7A3A}"/>
              </a:ext>
            </a:extLst>
          </p:cNvPr>
          <p:cNvSpPr/>
          <p:nvPr/>
        </p:nvSpPr>
        <p:spPr>
          <a:xfrm>
            <a:off x="5876313" y="3586854"/>
            <a:ext cx="1572610" cy="369332"/>
          </a:xfrm>
          <a:prstGeom prst="rect">
            <a:avLst/>
          </a:prstGeom>
        </p:spPr>
        <p:txBody>
          <a:bodyPr wrap="none">
            <a:spAutoFit/>
          </a:bodyPr>
          <a:lstStyle/>
          <a:p>
            <a:r>
              <a:rPr lang="en-US" i="1" dirty="0">
                <a:latin typeface="Calibri" panose="020F0502020204030204" pitchFamily="34" charset="0"/>
                <a:ea typeface="DengXian" panose="02010600030101010101" pitchFamily="2" charset="-122"/>
                <a:cs typeface="Times New Roman" panose="02020603050405020304" pitchFamily="18" charset="0"/>
              </a:rPr>
              <a:t>Travelling SAW</a:t>
            </a:r>
            <a:endParaRPr lang="en-US" dirty="0"/>
          </a:p>
        </p:txBody>
      </p:sp>
      <p:sp>
        <p:nvSpPr>
          <p:cNvPr id="8" name="Rectangle 7">
            <a:extLst>
              <a:ext uri="{FF2B5EF4-FFF2-40B4-BE49-F238E27FC236}">
                <a16:creationId xmlns:a16="http://schemas.microsoft.com/office/drawing/2014/main" id="{7D50BAFD-7523-A8F2-5AA3-5A7EC00B57FC}"/>
              </a:ext>
            </a:extLst>
          </p:cNvPr>
          <p:cNvSpPr/>
          <p:nvPr/>
        </p:nvSpPr>
        <p:spPr bwMode="auto">
          <a:xfrm>
            <a:off x="7357483" y="3151313"/>
            <a:ext cx="514252" cy="44508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9" name="Content Placeholder 3">
                <a:extLst>
                  <a:ext uri="{FF2B5EF4-FFF2-40B4-BE49-F238E27FC236}">
                    <a16:creationId xmlns:a16="http://schemas.microsoft.com/office/drawing/2014/main" id="{3526AAD0-F216-5483-D2F3-042E2364FDFD}"/>
                  </a:ext>
                </a:extLst>
              </p:cNvPr>
              <p:cNvSpPr txBox="1">
                <a:spLocks/>
              </p:cNvSpPr>
              <p:nvPr/>
            </p:nvSpPr>
            <p:spPr>
              <a:xfrm>
                <a:off x="1705682" y="5117474"/>
                <a:ext cx="8652163" cy="689741"/>
              </a:xfrm>
              <a:prstGeom prst="rect">
                <a:avLst/>
              </a:prstGeom>
            </p:spPr>
            <p:txBody>
              <a:bodyPr vert="horz" lIns="0" tIns="45720" rIns="0" bIns="45720" rtlCol="0">
                <a:normAutofit fontScale="5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3" indent="0" algn="l" defTabSz="914400" rtl="0" eaLnBrk="1" latinLnBrk="0" hangingPunct="1">
                  <a:lnSpc>
                    <a:spcPct val="90000"/>
                  </a:lnSpc>
                  <a:spcBef>
                    <a:spcPts val="200"/>
                  </a:spcBef>
                  <a:spcAft>
                    <a:spcPts val="400"/>
                  </a:spcAft>
                  <a:buClr>
                    <a:schemeClr val="accent1"/>
                  </a:buClr>
                  <a:buFontTx/>
                  <a:buNone/>
                  <a:defRPr sz="2400" b="0" kern="1200">
                    <a:solidFill>
                      <a:schemeClr val="tx1"/>
                    </a:solidFill>
                    <a:effectLst/>
                    <a:latin typeface="+mn-lt"/>
                    <a:ea typeface="+mn-ea"/>
                    <a:cs typeface="+mn-cs"/>
                  </a:defRPr>
                </a:lvl2pPr>
                <a:lvl3pPr marL="38403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14"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789"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𝑆𝑅𝐹</m:t>
                          </m:r>
                        </m:sub>
                      </m:sSub>
                      <m:r>
                        <a:rPr lang="en-US" i="1">
                          <a:latin typeface="Cambria Math" panose="02040503050406030204" pitchFamily="18" charset="0"/>
                        </a:rPr>
                        <m:t>=4</m:t>
                      </m:r>
                      <m:r>
                        <a:rPr lang="en-US" i="1">
                          <a:latin typeface="Cambria Math" panose="02040503050406030204" pitchFamily="18" charset="0"/>
                        </a:rPr>
                        <m:t>𝜋</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𝑙</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𝑙</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𝑝</m:t>
                              </m:r>
                            </m:sub>
                          </m:sSub>
                        </m:num>
                        <m:den>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𝑙</m:t>
                              </m:r>
                            </m:sub>
                          </m:sSub>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𝑝</m:t>
                              </m:r>
                            </m:sub>
                          </m:sSub>
                        </m:den>
                      </m:f>
                      <m:f>
                        <m:fPr>
                          <m:ctrlPr>
                            <a:rPr lang="en-US" i="1">
                              <a:latin typeface="Cambria Math" panose="02040503050406030204" pitchFamily="18" charset="0"/>
                            </a:rPr>
                          </m:ctrlPr>
                        </m:fPr>
                        <m:num>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𝑏</m:t>
                                  </m:r>
                                </m:sub>
                              </m:sSub>
                            </m:e>
                            <m:sup>
                              <m:r>
                                <a:rPr lang="en-US" i="1">
                                  <a:latin typeface="Cambria Math" panose="02040503050406030204" pitchFamily="18" charset="0"/>
                                </a:rPr>
                                <m:t>4</m:t>
                              </m:r>
                            </m:sup>
                          </m:sSup>
                          <m:sSubSup>
                            <m:sSubSupPr>
                              <m:ctrlPr>
                                <a:rPr lang="en-US" i="1">
                                  <a:latin typeface="Cambria Math" panose="02040503050406030204" pitchFamily="18" charset="0"/>
                                </a:rPr>
                              </m:ctrlPr>
                            </m:sSubSupPr>
                            <m:e>
                              <m:r>
                                <a:rPr lang="en-US" i="1">
                                  <a:latin typeface="Cambria Math" panose="02040503050406030204" pitchFamily="18" charset="0"/>
                                </a:rPr>
                                <m:t>𝑅</m:t>
                              </m:r>
                            </m:e>
                            <m:sub>
                              <m:r>
                                <a:rPr lang="en-US" i="1">
                                  <a:latin typeface="Cambria Math" panose="02040503050406030204" pitchFamily="18" charset="0"/>
                                </a:rPr>
                                <m:t>𝑝</m:t>
                              </m:r>
                            </m:sub>
                            <m:sup>
                              <m:r>
                                <a:rPr lang="en-US" i="1">
                                  <a:latin typeface="Cambria Math" panose="02040503050406030204" pitchFamily="18" charset="0"/>
                                </a:rPr>
                                <m:t>3</m:t>
                              </m:r>
                            </m:sup>
                          </m:sSubSup>
                        </m:num>
                        <m:den>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5</m:t>
                              </m:r>
                            </m:sup>
                          </m:sSup>
                        </m:den>
                      </m:f>
                      <m:sSup>
                        <m:sSupPr>
                          <m:ctrlPr>
                            <a:rPr lang="en-US" i="1">
                              <a:latin typeface="Cambria Math" panose="02040503050406030204" pitchFamily="18" charset="0"/>
                            </a:rPr>
                          </m:ctrlPr>
                        </m:sSupPr>
                        <m:e>
                          <m:r>
                            <a:rPr lang="en-US" i="1">
                              <a:latin typeface="Cambria Math" panose="02040503050406030204" pitchFamily="18" charset="0"/>
                            </a:rPr>
                            <m:t>𝜔</m:t>
                          </m:r>
                        </m:e>
                        <m:sup>
                          <m:r>
                            <a:rPr lang="en-US" i="1">
                              <a:latin typeface="Cambria Math" panose="02040503050406030204" pitchFamily="18" charset="0"/>
                            </a:rPr>
                            <m:t>2</m:t>
                          </m:r>
                        </m:sup>
                      </m:sSup>
                      <m:sSup>
                        <m:sSupPr>
                          <m:ctrlPr>
                            <a:rPr lang="en-US" i="1">
                              <a:latin typeface="Cambria Math" panose="02040503050406030204" pitchFamily="18" charset="0"/>
                            </a:rPr>
                          </m:ctrlPr>
                        </m:sSupPr>
                        <m:e>
                          <m:r>
                            <a:rPr lang="en-US" i="1">
                              <a:latin typeface="Cambria Math" panose="02040503050406030204" pitchFamily="18" charset="0"/>
                            </a:rPr>
                            <m:t>𝜉</m:t>
                          </m:r>
                        </m:e>
                        <m:sup>
                          <m:r>
                            <a:rPr lang="en-US" i="1">
                              <a:latin typeface="Cambria Math" panose="02040503050406030204" pitchFamily="18" charset="0"/>
                            </a:rPr>
                            <m:t>2</m:t>
                          </m:r>
                        </m:sup>
                      </m:sSup>
                    </m:oMath>
                  </m:oMathPara>
                </a14:m>
                <a:endParaRPr lang="en-US" sz="2000" b="0" dirty="0"/>
              </a:p>
            </p:txBody>
          </p:sp>
        </mc:Choice>
        <mc:Fallback xmlns="">
          <p:sp>
            <p:nvSpPr>
              <p:cNvPr id="9" name="Content Placeholder 3">
                <a:extLst>
                  <a:ext uri="{FF2B5EF4-FFF2-40B4-BE49-F238E27FC236}">
                    <a16:creationId xmlns:a16="http://schemas.microsoft.com/office/drawing/2014/main" id="{3526AAD0-F216-5483-D2F3-042E2364FDFD}"/>
                  </a:ext>
                </a:extLst>
              </p:cNvPr>
              <p:cNvSpPr txBox="1">
                <a:spLocks noRot="1" noChangeAspect="1" noMove="1" noResize="1" noEditPoints="1" noAdjustHandles="1" noChangeArrowheads="1" noChangeShapeType="1" noTextEdit="1"/>
              </p:cNvSpPr>
              <p:nvPr/>
            </p:nvSpPr>
            <p:spPr>
              <a:xfrm>
                <a:off x="1705682" y="5117474"/>
                <a:ext cx="8652163" cy="689741"/>
              </a:xfrm>
              <a:prstGeom prst="rect">
                <a:avLst/>
              </a:prstGeom>
              <a:blipFill>
                <a:blip r:embed="rId4"/>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BFBBDC4-1E84-2995-40A5-720D6CAFD0C8}"/>
              </a:ext>
            </a:extLst>
          </p:cNvPr>
          <p:cNvSpPr/>
          <p:nvPr/>
        </p:nvSpPr>
        <p:spPr>
          <a:xfrm>
            <a:off x="4236057" y="4675679"/>
            <a:ext cx="3775393" cy="369332"/>
          </a:xfrm>
          <a:prstGeom prst="rect">
            <a:avLst/>
          </a:prstGeom>
        </p:spPr>
        <p:txBody>
          <a:bodyPr wrap="none">
            <a:spAutoFit/>
          </a:bodyPr>
          <a:lstStyle/>
          <a:p>
            <a:r>
              <a:rPr lang="en-US" dirty="0"/>
              <a:t>Acoustic secondary radiation force </a:t>
            </a:r>
          </a:p>
        </p:txBody>
      </p:sp>
    </p:spTree>
    <p:extLst>
      <p:ext uri="{BB962C8B-B14F-4D97-AF65-F5344CB8AC3E}">
        <p14:creationId xmlns:p14="http://schemas.microsoft.com/office/powerpoint/2010/main" val="3498256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3EB1F7-FA9B-EABF-86C4-CF84E56D40CF}"/>
              </a:ext>
            </a:extLst>
          </p:cNvPr>
          <p:cNvPicPr>
            <a:picLocks noChangeAspect="1"/>
          </p:cNvPicPr>
          <p:nvPr/>
        </p:nvPicPr>
        <p:blipFill>
          <a:blip r:embed="rId2"/>
          <a:stretch>
            <a:fillRect/>
          </a:stretch>
        </p:blipFill>
        <p:spPr>
          <a:xfrm>
            <a:off x="2041557" y="1318617"/>
            <a:ext cx="4836065" cy="3097978"/>
          </a:xfrm>
          <a:prstGeom prst="rect">
            <a:avLst/>
          </a:prstGeom>
        </p:spPr>
      </p:pic>
      <p:sp>
        <p:nvSpPr>
          <p:cNvPr id="3" name="Content Placeholder 3">
            <a:extLst>
              <a:ext uri="{FF2B5EF4-FFF2-40B4-BE49-F238E27FC236}">
                <a16:creationId xmlns:a16="http://schemas.microsoft.com/office/drawing/2014/main" id="{0FD919CC-9842-6002-BEEE-98E3E988EA82}"/>
              </a:ext>
            </a:extLst>
          </p:cNvPr>
          <p:cNvSpPr txBox="1">
            <a:spLocks/>
          </p:cNvSpPr>
          <p:nvPr/>
        </p:nvSpPr>
        <p:spPr>
          <a:xfrm>
            <a:off x="2151566" y="4586362"/>
            <a:ext cx="4836065" cy="72388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000" dirty="0"/>
              <a:t>Defended Oscillating Membrane Equipped Structures (DOMES)</a:t>
            </a:r>
            <a:endParaRPr lang="en-US" sz="2000" baseline="30000" dirty="0"/>
          </a:p>
        </p:txBody>
      </p:sp>
      <p:sp>
        <p:nvSpPr>
          <p:cNvPr id="4" name="Content Placeholder 3">
            <a:extLst>
              <a:ext uri="{FF2B5EF4-FFF2-40B4-BE49-F238E27FC236}">
                <a16:creationId xmlns:a16="http://schemas.microsoft.com/office/drawing/2014/main" id="{49B05ACC-B5D8-AE8E-FDCF-2512DA080C2B}"/>
              </a:ext>
            </a:extLst>
          </p:cNvPr>
          <p:cNvSpPr txBox="1">
            <a:spLocks/>
          </p:cNvSpPr>
          <p:nvPr/>
        </p:nvSpPr>
        <p:spPr>
          <a:xfrm>
            <a:off x="6877622" y="2143239"/>
            <a:ext cx="1550238" cy="62660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solidFill>
                  <a:srgbClr val="C00000"/>
                </a:solidFill>
              </a:rPr>
              <a:t>Foil</a:t>
            </a:r>
            <a:endParaRPr lang="en-US" sz="2400" baseline="30000" dirty="0">
              <a:solidFill>
                <a:srgbClr val="C00000"/>
              </a:solidFill>
            </a:endParaRPr>
          </a:p>
        </p:txBody>
      </p:sp>
      <p:cxnSp>
        <p:nvCxnSpPr>
          <p:cNvPr id="5" name="Straight Arrow Connector 4">
            <a:extLst>
              <a:ext uri="{FF2B5EF4-FFF2-40B4-BE49-F238E27FC236}">
                <a16:creationId xmlns:a16="http://schemas.microsoft.com/office/drawing/2014/main" id="{2B4417D0-DBEF-29B8-BEDA-2C4584BB2502}"/>
              </a:ext>
            </a:extLst>
          </p:cNvPr>
          <p:cNvCxnSpPr>
            <a:cxnSpLocks/>
          </p:cNvCxnSpPr>
          <p:nvPr/>
        </p:nvCxnSpPr>
        <p:spPr>
          <a:xfrm flipH="1">
            <a:off x="6361734" y="2437399"/>
            <a:ext cx="871514" cy="372441"/>
          </a:xfrm>
          <a:prstGeom prst="straightConnector1">
            <a:avLst/>
          </a:prstGeom>
          <a:ln w="22225">
            <a:solidFill>
              <a:srgbClr val="A51919"/>
            </a:solidFill>
            <a:tailEnd type="triangle"/>
          </a:ln>
        </p:spPr>
        <p:style>
          <a:lnRef idx="1">
            <a:schemeClr val="accent1"/>
          </a:lnRef>
          <a:fillRef idx="0">
            <a:schemeClr val="accent1"/>
          </a:fillRef>
          <a:effectRef idx="0">
            <a:schemeClr val="accent1"/>
          </a:effectRef>
          <a:fontRef idx="minor">
            <a:schemeClr val="tx1"/>
          </a:fontRef>
        </p:style>
      </p:cxnSp>
      <p:sp>
        <p:nvSpPr>
          <p:cNvPr id="6" name="Content Placeholder 3">
            <a:extLst>
              <a:ext uri="{FF2B5EF4-FFF2-40B4-BE49-F238E27FC236}">
                <a16:creationId xmlns:a16="http://schemas.microsoft.com/office/drawing/2014/main" id="{A80C6229-1D25-9163-E0C7-2AF59DBE3036}"/>
              </a:ext>
            </a:extLst>
          </p:cNvPr>
          <p:cNvSpPr txBox="1">
            <a:spLocks/>
          </p:cNvSpPr>
          <p:nvPr/>
        </p:nvSpPr>
        <p:spPr>
          <a:xfrm>
            <a:off x="0" y="2794314"/>
            <a:ext cx="1550238" cy="62660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solidFill>
                  <a:srgbClr val="C00000"/>
                </a:solidFill>
              </a:rPr>
              <a:t>DOMES</a:t>
            </a:r>
            <a:endParaRPr lang="en-US" sz="2400" baseline="30000" dirty="0">
              <a:solidFill>
                <a:srgbClr val="C00000"/>
              </a:solidFill>
            </a:endParaRPr>
          </a:p>
        </p:txBody>
      </p:sp>
      <p:cxnSp>
        <p:nvCxnSpPr>
          <p:cNvPr id="7" name="Straight Arrow Connector 6">
            <a:extLst>
              <a:ext uri="{FF2B5EF4-FFF2-40B4-BE49-F238E27FC236}">
                <a16:creationId xmlns:a16="http://schemas.microsoft.com/office/drawing/2014/main" id="{A2F18494-C20A-AC73-AC7B-58A7D3F8E73B}"/>
              </a:ext>
            </a:extLst>
          </p:cNvPr>
          <p:cNvCxnSpPr>
            <a:cxnSpLocks/>
          </p:cNvCxnSpPr>
          <p:nvPr/>
        </p:nvCxnSpPr>
        <p:spPr>
          <a:xfrm>
            <a:off x="1019382" y="3182458"/>
            <a:ext cx="1705593" cy="133845"/>
          </a:xfrm>
          <a:prstGeom prst="straightConnector1">
            <a:avLst/>
          </a:prstGeom>
          <a:ln w="22225">
            <a:solidFill>
              <a:srgbClr val="A51919"/>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B54758DD-1392-CE29-084A-EF68B42DC312}"/>
              </a:ext>
            </a:extLst>
          </p:cNvPr>
          <p:cNvSpPr txBox="1">
            <a:spLocks/>
          </p:cNvSpPr>
          <p:nvPr/>
        </p:nvSpPr>
        <p:spPr>
          <a:xfrm>
            <a:off x="7187413" y="1469328"/>
            <a:ext cx="1550238" cy="62660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solidFill>
                  <a:srgbClr val="C00000"/>
                </a:solidFill>
              </a:rPr>
              <a:t>Piezo</a:t>
            </a:r>
            <a:endParaRPr lang="en-US" sz="2400" baseline="30000" dirty="0">
              <a:solidFill>
                <a:srgbClr val="C00000"/>
              </a:solidFill>
            </a:endParaRPr>
          </a:p>
        </p:txBody>
      </p:sp>
      <p:cxnSp>
        <p:nvCxnSpPr>
          <p:cNvPr id="9" name="Straight Arrow Connector 8">
            <a:extLst>
              <a:ext uri="{FF2B5EF4-FFF2-40B4-BE49-F238E27FC236}">
                <a16:creationId xmlns:a16="http://schemas.microsoft.com/office/drawing/2014/main" id="{6A1DECA3-E939-BA80-B58B-814C1D63EC87}"/>
              </a:ext>
            </a:extLst>
          </p:cNvPr>
          <p:cNvCxnSpPr>
            <a:cxnSpLocks/>
          </p:cNvCxnSpPr>
          <p:nvPr/>
        </p:nvCxnSpPr>
        <p:spPr>
          <a:xfrm flipH="1">
            <a:off x="6465429" y="1743506"/>
            <a:ext cx="1098404" cy="352428"/>
          </a:xfrm>
          <a:prstGeom prst="straightConnector1">
            <a:avLst/>
          </a:prstGeom>
          <a:ln w="22225">
            <a:solidFill>
              <a:srgbClr val="A51919"/>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A787C60B-E2F1-3318-8063-21EE3C41A076}"/>
              </a:ext>
            </a:extLst>
          </p:cNvPr>
          <p:cNvSpPr txBox="1">
            <a:spLocks/>
          </p:cNvSpPr>
          <p:nvPr/>
        </p:nvSpPr>
        <p:spPr>
          <a:xfrm>
            <a:off x="155682" y="4132761"/>
            <a:ext cx="1885875" cy="82818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solidFill>
                  <a:srgbClr val="C00000"/>
                </a:solidFill>
              </a:rPr>
              <a:t>Through hole</a:t>
            </a:r>
            <a:endParaRPr lang="en-US" sz="2400" baseline="30000" dirty="0">
              <a:solidFill>
                <a:srgbClr val="C00000"/>
              </a:solidFill>
            </a:endParaRPr>
          </a:p>
        </p:txBody>
      </p:sp>
      <p:cxnSp>
        <p:nvCxnSpPr>
          <p:cNvPr id="11" name="Straight Arrow Connector 10">
            <a:extLst>
              <a:ext uri="{FF2B5EF4-FFF2-40B4-BE49-F238E27FC236}">
                <a16:creationId xmlns:a16="http://schemas.microsoft.com/office/drawing/2014/main" id="{E5B3448D-A810-A28F-7169-A83D7489ED54}"/>
              </a:ext>
            </a:extLst>
          </p:cNvPr>
          <p:cNvCxnSpPr>
            <a:cxnSpLocks/>
          </p:cNvCxnSpPr>
          <p:nvPr/>
        </p:nvCxnSpPr>
        <p:spPr>
          <a:xfrm flipV="1">
            <a:off x="1872179" y="3756272"/>
            <a:ext cx="914400" cy="350611"/>
          </a:xfrm>
          <a:prstGeom prst="straightConnector1">
            <a:avLst/>
          </a:prstGeom>
          <a:ln w="22225">
            <a:solidFill>
              <a:srgbClr val="A51919"/>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DA1F5B1C-8069-0367-F855-79115C1118FA}"/>
              </a:ext>
            </a:extLst>
          </p:cNvPr>
          <p:cNvSpPr txBox="1">
            <a:spLocks/>
          </p:cNvSpPr>
          <p:nvPr/>
        </p:nvSpPr>
        <p:spPr>
          <a:xfrm>
            <a:off x="7051300" y="3839808"/>
            <a:ext cx="2048945" cy="828182"/>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400" dirty="0">
                <a:solidFill>
                  <a:srgbClr val="C00000"/>
                </a:solidFill>
              </a:rPr>
              <a:t>Mixed fluid</a:t>
            </a:r>
            <a:endParaRPr lang="en-US" sz="2400" baseline="30000" dirty="0">
              <a:solidFill>
                <a:srgbClr val="C00000"/>
              </a:solidFill>
            </a:endParaRPr>
          </a:p>
        </p:txBody>
      </p:sp>
      <p:cxnSp>
        <p:nvCxnSpPr>
          <p:cNvPr id="13" name="Straight Arrow Connector 12">
            <a:extLst>
              <a:ext uri="{FF2B5EF4-FFF2-40B4-BE49-F238E27FC236}">
                <a16:creationId xmlns:a16="http://schemas.microsoft.com/office/drawing/2014/main" id="{1536A839-EFCA-CFD5-C951-9D6BB9FFB9A2}"/>
              </a:ext>
            </a:extLst>
          </p:cNvPr>
          <p:cNvCxnSpPr>
            <a:cxnSpLocks/>
          </p:cNvCxnSpPr>
          <p:nvPr/>
        </p:nvCxnSpPr>
        <p:spPr>
          <a:xfrm flipH="1" flipV="1">
            <a:off x="6179721" y="3573486"/>
            <a:ext cx="1007692" cy="355136"/>
          </a:xfrm>
          <a:prstGeom prst="straightConnector1">
            <a:avLst/>
          </a:prstGeom>
          <a:ln w="22225">
            <a:solidFill>
              <a:srgbClr val="A51919"/>
            </a:solidFill>
            <a:tailEnd type="triangle"/>
          </a:ln>
        </p:spPr>
        <p:style>
          <a:lnRef idx="1">
            <a:schemeClr val="accent1"/>
          </a:lnRef>
          <a:fillRef idx="0">
            <a:schemeClr val="accent1"/>
          </a:fillRef>
          <a:effectRef idx="0">
            <a:schemeClr val="accent1"/>
          </a:effectRef>
          <a:fontRef idx="minor">
            <a:schemeClr val="tx1"/>
          </a:fontRef>
        </p:style>
      </p:cxnSp>
      <p:sp>
        <p:nvSpPr>
          <p:cNvPr id="14" name="Title 4">
            <a:extLst>
              <a:ext uri="{FF2B5EF4-FFF2-40B4-BE49-F238E27FC236}">
                <a16:creationId xmlns:a16="http://schemas.microsoft.com/office/drawing/2014/main" id="{BCEFAE05-7A77-0EAA-8307-A44C6584193D}"/>
              </a:ext>
            </a:extLst>
          </p:cNvPr>
          <p:cNvSpPr txBox="1">
            <a:spLocks/>
          </p:cNvSpPr>
          <p:nvPr/>
        </p:nvSpPr>
        <p:spPr bwMode="auto">
          <a:xfrm>
            <a:off x="0" y="152400"/>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a:t>Micromixer on flexible foil</a:t>
            </a:r>
          </a:p>
        </p:txBody>
      </p:sp>
    </p:spTree>
    <p:extLst>
      <p:ext uri="{BB962C8B-B14F-4D97-AF65-F5344CB8AC3E}">
        <p14:creationId xmlns:p14="http://schemas.microsoft.com/office/powerpoint/2010/main" val="152111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DCA9B-9B70-A361-C3D2-FC8D04EFC78B}"/>
              </a:ext>
            </a:extLst>
          </p:cNvPr>
          <p:cNvSpPr>
            <a:spLocks noGrp="1"/>
          </p:cNvSpPr>
          <p:nvPr>
            <p:ph type="dt" sz="half" idx="10"/>
          </p:nvPr>
        </p:nvSpPr>
        <p:spPr>
          <a:xfrm>
            <a:off x="7813330" y="6555544"/>
            <a:ext cx="1406870" cy="447835"/>
          </a:xfrm>
        </p:spPr>
        <p:txBody>
          <a:bodyPr/>
          <a:lstStyle/>
          <a:p>
            <a:fld id="{592E8B79-A663-40BA-B566-A1C5F2ADBFB2}" type="datetime13">
              <a:rPr lang="en-US" altLang="zh-CN" smtClean="0">
                <a:cs typeface="Times New Roman" panose="02020603050405020304" pitchFamily="18" charset="0"/>
              </a:rPr>
              <a:pPr/>
              <a:t>12:03:11 PM</a:t>
            </a:fld>
            <a:endParaRPr lang="zh-CN" altLang="en-US" dirty="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FD58156-61FE-32CD-630B-7E6BCB2AACA9}"/>
              </a:ext>
            </a:extLst>
          </p:cNvPr>
          <p:cNvSpPr>
            <a:spLocks noGrp="1"/>
          </p:cNvSpPr>
          <p:nvPr>
            <p:ph type="sldNum" sz="quarter" idx="12"/>
          </p:nvPr>
        </p:nvSpPr>
        <p:spPr>
          <a:xfrm>
            <a:off x="4343027" y="6555544"/>
            <a:ext cx="457946" cy="447836"/>
          </a:xfrm>
        </p:spPr>
        <p:txBody>
          <a:bodyPr/>
          <a:lstStyle/>
          <a:p>
            <a:fld id="{5D75E04B-89B2-49EB-A7B3-75D9051DF5FF}" type="slidenum">
              <a:rPr lang="zh-CN" altLang="en-US" smtClean="0">
                <a:cs typeface="Times New Roman" panose="02020603050405020304" pitchFamily="18" charset="0"/>
              </a:rPr>
              <a:pPr/>
              <a:t>7</a:t>
            </a:fld>
            <a:endParaRPr lang="zh-CN" altLang="en-US" dirty="0">
              <a:cs typeface="Times New Roman" panose="02020603050405020304" pitchFamily="18" charset="0"/>
            </a:endParaRPr>
          </a:p>
        </p:txBody>
      </p:sp>
      <p:sp>
        <p:nvSpPr>
          <p:cNvPr id="4" name="Title 4">
            <a:extLst>
              <a:ext uri="{FF2B5EF4-FFF2-40B4-BE49-F238E27FC236}">
                <a16:creationId xmlns:a16="http://schemas.microsoft.com/office/drawing/2014/main" id="{2EB12012-4B75-C03B-7D87-55CF5BBFBD5A}"/>
              </a:ext>
            </a:extLst>
          </p:cNvPr>
          <p:cNvSpPr txBox="1">
            <a:spLocks/>
          </p:cNvSpPr>
          <p:nvPr/>
        </p:nvSpPr>
        <p:spPr bwMode="auto">
          <a:xfrm>
            <a:off x="0" y="152400"/>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a:t>Mixing performance</a:t>
            </a:r>
          </a:p>
        </p:txBody>
      </p:sp>
      <p:pic>
        <p:nvPicPr>
          <p:cNvPr id="5" name="Picture 4">
            <a:extLst>
              <a:ext uri="{FF2B5EF4-FFF2-40B4-BE49-F238E27FC236}">
                <a16:creationId xmlns:a16="http://schemas.microsoft.com/office/drawing/2014/main" id="{760814A9-4BB8-2247-505B-39A3748F9AEB}"/>
              </a:ext>
            </a:extLst>
          </p:cNvPr>
          <p:cNvPicPr/>
          <p:nvPr/>
        </p:nvPicPr>
        <p:blipFill>
          <a:blip r:embed="rId2" cstate="email">
            <a:extLst>
              <a:ext uri="{28A0092B-C50C-407E-A947-70E740481C1C}">
                <a14:useLocalDpi xmlns:a14="http://schemas.microsoft.com/office/drawing/2010/main"/>
              </a:ext>
            </a:extLst>
          </a:blip>
          <a:stretch>
            <a:fillRect/>
          </a:stretch>
        </p:blipFill>
        <p:spPr>
          <a:xfrm>
            <a:off x="138911" y="766166"/>
            <a:ext cx="4917447" cy="3100130"/>
          </a:xfrm>
          <a:prstGeom prst="rect">
            <a:avLst/>
          </a:prstGeom>
          <a:noFill/>
          <a:ln>
            <a:noFill/>
          </a:ln>
        </p:spPr>
      </p:pic>
      <p:sp>
        <p:nvSpPr>
          <p:cNvPr id="6" name="Rectangle 5">
            <a:extLst>
              <a:ext uri="{FF2B5EF4-FFF2-40B4-BE49-F238E27FC236}">
                <a16:creationId xmlns:a16="http://schemas.microsoft.com/office/drawing/2014/main" id="{944717EE-3878-8E09-E479-28750ADDB9B8}"/>
              </a:ext>
            </a:extLst>
          </p:cNvPr>
          <p:cNvSpPr/>
          <p:nvPr/>
        </p:nvSpPr>
        <p:spPr>
          <a:xfrm>
            <a:off x="5056358" y="1115534"/>
            <a:ext cx="4087642" cy="1477328"/>
          </a:xfrm>
          <a:prstGeom prst="rect">
            <a:avLst/>
          </a:prstGeom>
        </p:spPr>
        <p:txBody>
          <a:bodyPr wrap="square">
            <a:spAutoFit/>
          </a:bodyPr>
          <a:lstStyle/>
          <a:p>
            <a:pPr marL="422907" indent="-342900" algn="just">
              <a:spcBef>
                <a:spcPts val="600"/>
              </a:spcBef>
              <a:buFont typeface="Arial" panose="020B0604020202020204" pitchFamily="34" charset="0"/>
              <a:buChar char="•"/>
              <a:defRPr/>
            </a:pPr>
            <a:r>
              <a:rPr lang="en-US" altLang="zh-CN" sz="1600" dirty="0">
                <a:solidFill>
                  <a:schemeClr val="tx2">
                    <a:lumMod val="25000"/>
                  </a:schemeClr>
                </a:solidFill>
                <a:ea typeface="Microsoft JhengHei" panose="020B0604030504040204" pitchFamily="34" charset="-120"/>
              </a:rPr>
              <a:t>The intensity of the microstreaming grew with the driving voltage.</a:t>
            </a:r>
          </a:p>
          <a:p>
            <a:pPr marL="422907" indent="-342900" algn="just">
              <a:spcBef>
                <a:spcPts val="600"/>
              </a:spcBef>
              <a:buFont typeface="Arial" panose="020B0604020202020204" pitchFamily="34" charset="0"/>
              <a:buChar char="•"/>
              <a:defRPr/>
            </a:pPr>
            <a:endParaRPr lang="en-US" altLang="zh-CN" sz="1600" dirty="0">
              <a:solidFill>
                <a:schemeClr val="tx2">
                  <a:lumMod val="25000"/>
                </a:schemeClr>
              </a:solidFill>
              <a:ea typeface="Microsoft JhengHei" panose="020B0604030504040204" pitchFamily="34" charset="-120"/>
            </a:endParaRPr>
          </a:p>
          <a:p>
            <a:pPr marL="422907" indent="-342900" algn="just">
              <a:spcBef>
                <a:spcPts val="600"/>
              </a:spcBef>
              <a:buFont typeface="Arial" panose="020B0604020202020204" pitchFamily="34" charset="0"/>
              <a:buChar char="•"/>
              <a:defRPr/>
            </a:pPr>
            <a:r>
              <a:rPr lang="en-US" altLang="zh-CN" sz="1600" dirty="0">
                <a:solidFill>
                  <a:schemeClr val="tx2">
                    <a:lumMod val="25000"/>
                  </a:schemeClr>
                </a:solidFill>
                <a:ea typeface="Microsoft JhengHei" panose="020B0604030504040204" pitchFamily="34" charset="-120"/>
              </a:rPr>
              <a:t>Mixing performance increased along with increase of driving voltage.</a:t>
            </a:r>
            <a:endParaRPr lang="zh-CN" altLang="zh-CN" sz="1600" dirty="0">
              <a:solidFill>
                <a:schemeClr val="tx2">
                  <a:lumMod val="25000"/>
                </a:schemeClr>
              </a:solidFill>
              <a:ea typeface="Microsoft JhengHei" panose="020B0604030504040204" pitchFamily="34" charset="-120"/>
            </a:endParaRPr>
          </a:p>
        </p:txBody>
      </p:sp>
      <p:pic>
        <p:nvPicPr>
          <p:cNvPr id="7" name="Picture 6">
            <a:extLst>
              <a:ext uri="{FF2B5EF4-FFF2-40B4-BE49-F238E27FC236}">
                <a16:creationId xmlns:a16="http://schemas.microsoft.com/office/drawing/2014/main" id="{4ECBA67C-E60C-9066-3A53-EA555D96699E}"/>
              </a:ext>
            </a:extLst>
          </p:cNvPr>
          <p:cNvPicPr/>
          <p:nvPr/>
        </p:nvPicPr>
        <p:blipFill>
          <a:blip r:embed="rId3" cstate="email">
            <a:extLst>
              <a:ext uri="{28A0092B-C50C-407E-A947-70E740481C1C}">
                <a14:useLocalDpi xmlns:a14="http://schemas.microsoft.com/office/drawing/2010/main"/>
              </a:ext>
            </a:extLst>
          </a:blip>
          <a:stretch>
            <a:fillRect/>
          </a:stretch>
        </p:blipFill>
        <p:spPr>
          <a:xfrm>
            <a:off x="5290830" y="3378926"/>
            <a:ext cx="3462190" cy="2872875"/>
          </a:xfrm>
          <a:prstGeom prst="rect">
            <a:avLst/>
          </a:prstGeom>
          <a:ln w="38100" cap="sq">
            <a:solidFill>
              <a:srgbClr val="000000"/>
            </a:solidFill>
            <a:prstDash val="solid"/>
            <a:miter lim="800000"/>
          </a:ln>
          <a:effectLst/>
        </p:spPr>
      </p:pic>
      <p:sp>
        <p:nvSpPr>
          <p:cNvPr id="8" name="Rectangle 7">
            <a:extLst>
              <a:ext uri="{FF2B5EF4-FFF2-40B4-BE49-F238E27FC236}">
                <a16:creationId xmlns:a16="http://schemas.microsoft.com/office/drawing/2014/main" id="{6E8657FE-4C35-D14F-4C9A-68CAA1930CB0}"/>
              </a:ext>
            </a:extLst>
          </p:cNvPr>
          <p:cNvSpPr/>
          <p:nvPr/>
        </p:nvSpPr>
        <p:spPr>
          <a:xfrm>
            <a:off x="172164" y="3964438"/>
            <a:ext cx="4925793" cy="1877437"/>
          </a:xfrm>
          <a:prstGeom prst="rect">
            <a:avLst/>
          </a:prstGeom>
        </p:spPr>
        <p:txBody>
          <a:bodyPr wrap="square">
            <a:spAutoFit/>
          </a:bodyPr>
          <a:lstStyle/>
          <a:p>
            <a:pPr marL="365751" indent="-285744" algn="just">
              <a:spcBef>
                <a:spcPts val="600"/>
              </a:spcBef>
              <a:buFont typeface="Arial" panose="020B0604020202020204" pitchFamily="34" charset="0"/>
              <a:buChar char="•"/>
              <a:defRPr/>
            </a:pPr>
            <a:r>
              <a:rPr lang="en-US" altLang="zh-CN" sz="1600" dirty="0">
                <a:solidFill>
                  <a:schemeClr val="tx2">
                    <a:lumMod val="25000"/>
                  </a:schemeClr>
                </a:solidFill>
                <a:ea typeface="Microsoft JhengHei" panose="020B0604030504040204" pitchFamily="34" charset="-120"/>
              </a:rPr>
              <a:t>Relative mixing index (RMI) was calculated at a measuring line after mixing.</a:t>
            </a:r>
          </a:p>
          <a:p>
            <a:pPr marL="365751" indent="-285744" algn="just">
              <a:spcBef>
                <a:spcPts val="600"/>
              </a:spcBef>
              <a:buFont typeface="Arial" panose="020B0604020202020204" pitchFamily="34" charset="0"/>
              <a:buChar char="•"/>
              <a:defRPr/>
            </a:pPr>
            <a:endParaRPr lang="en-US" altLang="zh-CN" sz="1600" dirty="0">
              <a:solidFill>
                <a:schemeClr val="tx2">
                  <a:lumMod val="25000"/>
                </a:schemeClr>
              </a:solidFill>
              <a:ea typeface="Microsoft JhengHei" panose="020B0604030504040204" pitchFamily="34" charset="-120"/>
            </a:endParaRPr>
          </a:p>
          <a:p>
            <a:pPr marL="365751" indent="-285744" algn="just">
              <a:spcBef>
                <a:spcPts val="600"/>
              </a:spcBef>
              <a:buFont typeface="Arial" panose="020B0604020202020204" pitchFamily="34" charset="0"/>
              <a:buChar char="•"/>
              <a:defRPr/>
            </a:pPr>
            <a:endParaRPr lang="en-US" altLang="zh-CN" sz="1600" dirty="0">
              <a:solidFill>
                <a:schemeClr val="tx2">
                  <a:lumMod val="25000"/>
                </a:schemeClr>
              </a:solidFill>
              <a:ea typeface="Microsoft JhengHei" panose="020B0604030504040204" pitchFamily="34" charset="-120"/>
            </a:endParaRPr>
          </a:p>
          <a:p>
            <a:pPr marL="365751" indent="-285744" algn="just">
              <a:spcBef>
                <a:spcPts val="600"/>
              </a:spcBef>
              <a:buFont typeface="Arial" panose="020B0604020202020204" pitchFamily="34" charset="0"/>
              <a:buChar char="•"/>
              <a:defRPr/>
            </a:pPr>
            <a:endParaRPr lang="en-US" altLang="zh-CN" sz="1600" dirty="0">
              <a:solidFill>
                <a:schemeClr val="tx2">
                  <a:lumMod val="25000"/>
                </a:schemeClr>
              </a:solidFill>
              <a:ea typeface="Microsoft JhengHei" panose="020B0604030504040204" pitchFamily="34" charset="-120"/>
            </a:endParaRPr>
          </a:p>
          <a:p>
            <a:pPr marL="80007" algn="just">
              <a:spcBef>
                <a:spcPts val="600"/>
              </a:spcBef>
              <a:defRPr/>
            </a:pPr>
            <a:endParaRPr lang="zh-CN" altLang="zh-CN" sz="1600" dirty="0">
              <a:solidFill>
                <a:schemeClr val="tx2">
                  <a:lumMod val="25000"/>
                </a:schemeClr>
              </a:solidFill>
              <a:ea typeface="Microsoft JhengHei" panose="020B0604030504040204" pitchFamily="34" charset="-12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C97F0E36-B55D-30A9-EA73-2C6B1C524FA4}"/>
                  </a:ext>
                </a:extLst>
              </p:cNvPr>
              <p:cNvSpPr/>
              <p:nvPr/>
            </p:nvSpPr>
            <p:spPr>
              <a:xfrm>
                <a:off x="889060" y="4630697"/>
                <a:ext cx="3747885" cy="13892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mbria Math" panose="02040503050406030204" pitchFamily="18" charset="0"/>
                        </a:rPr>
                        <m:t>𝑅𝑀𝐼</m:t>
                      </m:r>
                      <m:r>
                        <a:rPr lang="en-US" sz="2000">
                          <a:latin typeface="Cambria Math" panose="02040503050406030204" pitchFamily="18" charset="0"/>
                          <a:ea typeface="Cambria Math" panose="02040503050406030204" pitchFamily="18" charset="0"/>
                        </a:rPr>
                        <m:t>=1−</m:t>
                      </m:r>
                      <m:f>
                        <m:fPr>
                          <m:ctrlPr>
                            <a:rPr lang="en-US" sz="2000" i="1">
                              <a:latin typeface="Cambria Math" panose="02040503050406030204" pitchFamily="18" charset="0"/>
                              <a:ea typeface="Cambria Math" panose="02040503050406030204" pitchFamily="18" charset="0"/>
                            </a:rPr>
                          </m:ctrlPr>
                        </m:fPr>
                        <m:num>
                          <m:rad>
                            <m:radPr>
                              <m:degHide m:val="on"/>
                              <m:ctrlPr>
                                <a:rPr lang="en-US" sz="2000" i="1">
                                  <a:latin typeface="Cambria Math" panose="02040503050406030204" pitchFamily="18" charset="0"/>
                                  <a:ea typeface="Cambria Math" panose="02040503050406030204" pitchFamily="18" charset="0"/>
                                </a:rPr>
                              </m:ctrlPr>
                            </m:radPr>
                            <m:deg/>
                            <m:e>
                              <m:f>
                                <m:fPr>
                                  <m:ctrlPr>
                                    <a:rPr lang="en-US" sz="2000" i="1">
                                      <a:latin typeface="Cambria Math" panose="02040503050406030204" pitchFamily="18" charset="0"/>
                                      <a:ea typeface="Cambria Math" panose="02040503050406030204" pitchFamily="18" charset="0"/>
                                    </a:rPr>
                                  </m:ctrlPr>
                                </m:fPr>
                                <m:num>
                                  <m:r>
                                    <a:rPr lang="en-US" sz="2000">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𝑁</m:t>
                                  </m:r>
                                </m:den>
                              </m:f>
                              <m:nary>
                                <m:naryPr>
                                  <m:chr m:val="∑"/>
                                  <m:limLoc m:val="subSup"/>
                                  <m:ctrlPr>
                                    <a:rPr lang="en-US" sz="2000" i="1">
                                      <a:latin typeface="Cambria Math" panose="02040503050406030204" pitchFamily="18" charset="0"/>
                                      <a:ea typeface="Cambria Math" panose="02040503050406030204" pitchFamily="18" charset="0"/>
                                    </a:rPr>
                                  </m:ctrlPr>
                                </m:naryPr>
                                <m:sub>
                                  <m:r>
                                    <a:rPr lang="en-US" sz="2000" i="1">
                                      <a:latin typeface="Cambria Math" panose="02040503050406030204" pitchFamily="18" charset="0"/>
                                      <a:ea typeface="Cambria Math" panose="02040503050406030204" pitchFamily="18" charset="0"/>
                                    </a:rPr>
                                    <m:t>𝑖</m:t>
                                  </m:r>
                                  <m:r>
                                    <a:rPr lang="en-US" sz="2000">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𝑁</m:t>
                                  </m:r>
                                </m:sup>
                                <m:e>
                                  <m:sSup>
                                    <m:sSupPr>
                                      <m:ctrlPr>
                                        <a:rPr lang="en-US" sz="2000" i="1">
                                          <a:latin typeface="Cambria Math" panose="02040503050406030204" pitchFamily="18" charset="0"/>
                                          <a:ea typeface="Cambria Math" panose="02040503050406030204" pitchFamily="18" charset="0"/>
                                        </a:rPr>
                                      </m:ctrlPr>
                                    </m:sSupPr>
                                    <m:e>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m:t>
                                              </m:r>
                                            </m:e>
                                            <m:sub>
                                              <m:r>
                                                <a:rPr lang="en-US" sz="2000" i="1">
                                                  <a:latin typeface="Cambria Math" panose="02040503050406030204" pitchFamily="18" charset="0"/>
                                                  <a:ea typeface="Cambria Math" panose="02040503050406030204" pitchFamily="18" charset="0"/>
                                                </a:rPr>
                                                <m:t>𝑖</m:t>
                                              </m:r>
                                            </m:sub>
                                          </m:sSub>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𝐼</m:t>
                                              </m:r>
                                            </m:e>
                                          </m:d>
                                        </m:e>
                                      </m:d>
                                    </m:e>
                                    <m:sup>
                                      <m:r>
                                        <a:rPr lang="en-US" sz="2000">
                                          <a:latin typeface="Cambria Math" panose="02040503050406030204" pitchFamily="18" charset="0"/>
                                          <a:ea typeface="Cambria Math" panose="02040503050406030204" pitchFamily="18" charset="0"/>
                                        </a:rPr>
                                        <m:t>2</m:t>
                                      </m:r>
                                    </m:sup>
                                  </m:sSup>
                                </m:e>
                              </m:nary>
                            </m:e>
                          </m:rad>
                        </m:num>
                        <m:den>
                          <m:rad>
                            <m:radPr>
                              <m:degHide m:val="on"/>
                              <m:ctrlPr>
                                <a:rPr lang="en-US" sz="2000" i="1">
                                  <a:latin typeface="Cambria Math" panose="02040503050406030204" pitchFamily="18" charset="0"/>
                                  <a:ea typeface="Cambria Math" panose="02040503050406030204" pitchFamily="18" charset="0"/>
                                </a:rPr>
                              </m:ctrlPr>
                            </m:radPr>
                            <m:deg/>
                            <m:e>
                              <m:f>
                                <m:fPr>
                                  <m:ctrlPr>
                                    <a:rPr lang="en-US" sz="2000" i="1">
                                      <a:latin typeface="Cambria Math" panose="02040503050406030204" pitchFamily="18" charset="0"/>
                                      <a:ea typeface="Cambria Math" panose="02040503050406030204" pitchFamily="18" charset="0"/>
                                    </a:rPr>
                                  </m:ctrlPr>
                                </m:fPr>
                                <m:num>
                                  <m:r>
                                    <a:rPr lang="en-US" sz="2000">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𝑁</m:t>
                                  </m:r>
                                </m:den>
                              </m:f>
                              <m:nary>
                                <m:naryPr>
                                  <m:chr m:val="∑"/>
                                  <m:limLoc m:val="subSup"/>
                                  <m:ctrlPr>
                                    <a:rPr lang="en-US" sz="2000" i="1">
                                      <a:latin typeface="Cambria Math" panose="02040503050406030204" pitchFamily="18" charset="0"/>
                                      <a:ea typeface="Cambria Math" panose="02040503050406030204" pitchFamily="18" charset="0"/>
                                    </a:rPr>
                                  </m:ctrlPr>
                                </m:naryPr>
                                <m:sub>
                                  <m:r>
                                    <a:rPr lang="en-US" sz="2000" i="1">
                                      <a:latin typeface="Cambria Math" panose="02040503050406030204" pitchFamily="18" charset="0"/>
                                      <a:ea typeface="Cambria Math" panose="02040503050406030204" pitchFamily="18" charset="0"/>
                                    </a:rPr>
                                    <m:t>𝑖</m:t>
                                  </m:r>
                                  <m:r>
                                    <a:rPr lang="en-US" sz="2000">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𝑁</m:t>
                                  </m:r>
                                </m:sup>
                                <m:e>
                                  <m:sSup>
                                    <m:sSupPr>
                                      <m:ctrlPr>
                                        <a:rPr lang="en-US" sz="2000" i="1">
                                          <a:latin typeface="Cambria Math" panose="02040503050406030204" pitchFamily="18" charset="0"/>
                                          <a:ea typeface="Cambria Math" panose="02040503050406030204" pitchFamily="18" charset="0"/>
                                        </a:rPr>
                                      </m:ctrlPr>
                                    </m:sSupPr>
                                    <m:e>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m:t>
                                              </m:r>
                                            </m:e>
                                            <m:sub>
                                              <m:r>
                                                <a:rPr lang="en-US" sz="2000" i="1">
                                                  <a:latin typeface="Cambria Math" panose="02040503050406030204" pitchFamily="18" charset="0"/>
                                                  <a:ea typeface="Cambria Math" panose="02040503050406030204" pitchFamily="18" charset="0"/>
                                                </a:rPr>
                                                <m:t>𝑜𝑖</m:t>
                                              </m:r>
                                            </m:sub>
                                          </m:sSub>
                                          <m:r>
                                            <a:rPr lang="en-US" sz="2000">
                                              <a:latin typeface="Cambria Math" panose="02040503050406030204" pitchFamily="18" charset="0"/>
                                              <a:ea typeface="Cambria Math" panose="02040503050406030204" pitchFamily="18" charset="0"/>
                                            </a:rPr>
                                            <m:t>−</m:t>
                                          </m:r>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𝐼</m:t>
                                                  </m:r>
                                                </m:e>
                                                <m:sub>
                                                  <m:r>
                                                    <a:rPr lang="en-US" sz="2000" i="1">
                                                      <a:latin typeface="Cambria Math" panose="02040503050406030204" pitchFamily="18" charset="0"/>
                                                      <a:ea typeface="Cambria Math" panose="02040503050406030204" pitchFamily="18" charset="0"/>
                                                    </a:rPr>
                                                    <m:t>𝑜</m:t>
                                                  </m:r>
                                                </m:sub>
                                              </m:sSub>
                                            </m:e>
                                          </m:d>
                                        </m:e>
                                      </m:d>
                                    </m:e>
                                    <m:sup>
                                      <m:r>
                                        <a:rPr lang="en-US" sz="2000">
                                          <a:latin typeface="Cambria Math" panose="02040503050406030204" pitchFamily="18" charset="0"/>
                                          <a:ea typeface="Cambria Math" panose="02040503050406030204" pitchFamily="18" charset="0"/>
                                        </a:rPr>
                                        <m:t>2</m:t>
                                      </m:r>
                                    </m:sup>
                                  </m:sSup>
                                </m:e>
                              </m:nary>
                            </m:e>
                          </m:rad>
                        </m:den>
                      </m:f>
                    </m:oMath>
                  </m:oMathPara>
                </a14:m>
                <a:endParaRPr lang="en-US" dirty="0">
                  <a:latin typeface="Cambria Math" panose="02040503050406030204" pitchFamily="18" charset="0"/>
                  <a:ea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C97F0E36-B55D-30A9-EA73-2C6B1C524FA4}"/>
                  </a:ext>
                </a:extLst>
              </p:cNvPr>
              <p:cNvSpPr>
                <a:spLocks noRot="1" noChangeAspect="1" noMove="1" noResize="1" noEditPoints="1" noAdjustHandles="1" noChangeArrowheads="1" noChangeShapeType="1" noTextEdit="1"/>
              </p:cNvSpPr>
              <p:nvPr/>
            </p:nvSpPr>
            <p:spPr>
              <a:xfrm>
                <a:off x="889060" y="4630697"/>
                <a:ext cx="3747885" cy="1389226"/>
              </a:xfrm>
              <a:prstGeom prst="rect">
                <a:avLst/>
              </a:prstGeom>
              <a:blipFill>
                <a:blip r:embed="rId4"/>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7389709D-0AFC-6D47-8058-53AA0520BCFE}"/>
              </a:ext>
            </a:extLst>
          </p:cNvPr>
          <p:cNvSpPr/>
          <p:nvPr/>
        </p:nvSpPr>
        <p:spPr>
          <a:xfrm>
            <a:off x="172163" y="6038942"/>
            <a:ext cx="4925793" cy="338554"/>
          </a:xfrm>
          <a:prstGeom prst="rect">
            <a:avLst/>
          </a:prstGeom>
        </p:spPr>
        <p:txBody>
          <a:bodyPr wrap="square">
            <a:spAutoFit/>
          </a:bodyPr>
          <a:lstStyle/>
          <a:p>
            <a:pPr marL="365751" indent="-285744" algn="just">
              <a:spcBef>
                <a:spcPts val="600"/>
              </a:spcBef>
              <a:buFont typeface="Arial" panose="020B0604020202020204" pitchFamily="34" charset="0"/>
              <a:buChar char="•"/>
              <a:defRPr/>
            </a:pPr>
            <a:r>
              <a:rPr lang="en-US" altLang="zh-CN" sz="1600" dirty="0">
                <a:solidFill>
                  <a:schemeClr val="tx2">
                    <a:lumMod val="25000"/>
                  </a:schemeClr>
                </a:solidFill>
                <a:ea typeface="Microsoft JhengHei" panose="020B0604030504040204" pitchFamily="34" charset="-120"/>
              </a:rPr>
              <a:t>RMI increased with increase of driving voltage.</a:t>
            </a:r>
            <a:endParaRPr lang="zh-CN" altLang="zh-CN" sz="1600" dirty="0">
              <a:solidFill>
                <a:schemeClr val="tx2">
                  <a:lumMod val="25000"/>
                </a:schemeClr>
              </a:solidFill>
              <a:ea typeface="Microsoft JhengHei" panose="020B0604030504040204" pitchFamily="34" charset="-120"/>
            </a:endParaRPr>
          </a:p>
        </p:txBody>
      </p:sp>
    </p:spTree>
    <p:extLst>
      <p:ext uri="{BB962C8B-B14F-4D97-AF65-F5344CB8AC3E}">
        <p14:creationId xmlns:p14="http://schemas.microsoft.com/office/powerpoint/2010/main" val="3921119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F461F9-D203-7D83-A2C4-4DD3DF0B8567}"/>
              </a:ext>
            </a:extLst>
          </p:cNvPr>
          <p:cNvPicPr>
            <a:picLocks noChangeAspect="1"/>
          </p:cNvPicPr>
          <p:nvPr/>
        </p:nvPicPr>
        <p:blipFill>
          <a:blip r:embed="rId2"/>
          <a:stretch>
            <a:fillRect/>
          </a:stretch>
        </p:blipFill>
        <p:spPr>
          <a:xfrm>
            <a:off x="166616" y="668978"/>
            <a:ext cx="8646778" cy="3335967"/>
          </a:xfrm>
          <a:prstGeom prst="rect">
            <a:avLst/>
          </a:prstGeom>
        </p:spPr>
      </p:pic>
      <p:sp>
        <p:nvSpPr>
          <p:cNvPr id="3" name="Date Placeholder 1">
            <a:extLst>
              <a:ext uri="{FF2B5EF4-FFF2-40B4-BE49-F238E27FC236}">
                <a16:creationId xmlns:a16="http://schemas.microsoft.com/office/drawing/2014/main" id="{7B5BC8D9-F6B9-8E10-1611-D131E1E0C3D2}"/>
              </a:ext>
            </a:extLst>
          </p:cNvPr>
          <p:cNvSpPr>
            <a:spLocks noGrp="1"/>
          </p:cNvSpPr>
          <p:nvPr>
            <p:ph type="dt" sz="half" idx="10"/>
          </p:nvPr>
        </p:nvSpPr>
        <p:spPr>
          <a:xfrm>
            <a:off x="7813330" y="6555544"/>
            <a:ext cx="1406870" cy="447835"/>
          </a:xfrm>
        </p:spPr>
        <p:txBody>
          <a:bodyPr/>
          <a:lstStyle/>
          <a:p>
            <a:fld id="{592E8B79-A663-40BA-B566-A1C5F2ADBFB2}" type="datetime13">
              <a:rPr lang="en-US" altLang="zh-CN" smtClean="0">
                <a:cs typeface="Times New Roman" panose="02020603050405020304" pitchFamily="18" charset="0"/>
              </a:rPr>
              <a:pPr/>
              <a:t>12:03:11 PM</a:t>
            </a:fld>
            <a:endParaRPr lang="zh-CN" altLang="en-US" dirty="0">
              <a:cs typeface="Times New Roman" panose="02020603050405020304" pitchFamily="18" charset="0"/>
            </a:endParaRPr>
          </a:p>
        </p:txBody>
      </p:sp>
      <p:sp>
        <p:nvSpPr>
          <p:cNvPr id="4" name="Slide Number Placeholder 2">
            <a:extLst>
              <a:ext uri="{FF2B5EF4-FFF2-40B4-BE49-F238E27FC236}">
                <a16:creationId xmlns:a16="http://schemas.microsoft.com/office/drawing/2014/main" id="{2F29A7A4-CA05-6A48-6F70-3B197BCA96B7}"/>
              </a:ext>
            </a:extLst>
          </p:cNvPr>
          <p:cNvSpPr>
            <a:spLocks noGrp="1"/>
          </p:cNvSpPr>
          <p:nvPr>
            <p:ph type="sldNum" sz="quarter" idx="12"/>
          </p:nvPr>
        </p:nvSpPr>
        <p:spPr>
          <a:xfrm>
            <a:off x="4343027" y="6555544"/>
            <a:ext cx="457946" cy="447836"/>
          </a:xfrm>
        </p:spPr>
        <p:txBody>
          <a:bodyPr/>
          <a:lstStyle/>
          <a:p>
            <a:fld id="{5D75E04B-89B2-49EB-A7B3-75D9051DF5FF}" type="slidenum">
              <a:rPr lang="zh-CN" altLang="en-US" smtClean="0">
                <a:cs typeface="Times New Roman" panose="02020603050405020304" pitchFamily="18" charset="0"/>
              </a:rPr>
              <a:pPr/>
              <a:t>8</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0DA4D78C-211E-1AE0-4139-9A648C1A4DED}"/>
              </a:ext>
            </a:extLst>
          </p:cNvPr>
          <p:cNvSpPr txBox="1">
            <a:spLocks/>
          </p:cNvSpPr>
          <p:nvPr/>
        </p:nvSpPr>
        <p:spPr bwMode="auto">
          <a:xfrm>
            <a:off x="0" y="152400"/>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defTabSz="914400"/>
            <a:r>
              <a:rPr lang="en-US" sz="2400" kern="0"/>
              <a:t>Bidirectional micropump</a:t>
            </a:r>
          </a:p>
        </p:txBody>
      </p:sp>
      <p:sp>
        <p:nvSpPr>
          <p:cNvPr id="6" name="Rectangle 5">
            <a:extLst>
              <a:ext uri="{FF2B5EF4-FFF2-40B4-BE49-F238E27FC236}">
                <a16:creationId xmlns:a16="http://schemas.microsoft.com/office/drawing/2014/main" id="{87665D52-AD8A-949B-6BEB-969F91A0EEC4}"/>
              </a:ext>
            </a:extLst>
          </p:cNvPr>
          <p:cNvSpPr/>
          <p:nvPr/>
        </p:nvSpPr>
        <p:spPr>
          <a:xfrm>
            <a:off x="168561" y="4006744"/>
            <a:ext cx="8646778" cy="923330"/>
          </a:xfrm>
          <a:prstGeom prst="rect">
            <a:avLst/>
          </a:prstGeom>
        </p:spPr>
        <p:txBody>
          <a:bodyPr wrap="square">
            <a:spAutoFit/>
          </a:bodyPr>
          <a:lstStyle/>
          <a:p>
            <a:pPr marL="80007" algn="just">
              <a:spcBef>
                <a:spcPts val="600"/>
              </a:spcBef>
              <a:defRPr/>
            </a:pPr>
            <a:r>
              <a:rPr lang="en-US" altLang="zh-CN" dirty="0">
                <a:solidFill>
                  <a:schemeClr val="tx2">
                    <a:lumMod val="25000"/>
                  </a:schemeClr>
                </a:solidFill>
                <a:ea typeface="Microsoft JhengHei" panose="020B0604030504040204" pitchFamily="34" charset="-120"/>
              </a:rPr>
              <a:t>The strongest microstreaming can be produced when the excited frequency is close to the resonant frequency of the bubble, which of a </a:t>
            </a:r>
            <a:r>
              <a:rPr lang="en-US" altLang="zh-CN" dirty="0">
                <a:ea typeface="Microsoft JhengHei" panose="020B0604030504040204" pitchFamily="34" charset="-120"/>
              </a:rPr>
              <a:t>bubble </a:t>
            </a:r>
            <a:r>
              <a:rPr lang="en-US" altLang="zh-CN" dirty="0">
                <a:solidFill>
                  <a:schemeClr val="tx2">
                    <a:lumMod val="25000"/>
                  </a:schemeClr>
                </a:solidFill>
                <a:ea typeface="Microsoft JhengHei" panose="020B0604030504040204" pitchFamily="34" charset="-120"/>
              </a:rPr>
              <a:t>can be estimated by </a:t>
            </a:r>
            <a:r>
              <a:rPr lang="en-US" altLang="zh-CN" dirty="0" err="1">
                <a:solidFill>
                  <a:schemeClr val="tx2">
                    <a:lumMod val="25000"/>
                  </a:schemeClr>
                </a:solidFill>
                <a:ea typeface="Microsoft JhengHei" panose="020B0604030504040204" pitchFamily="34" charset="-120"/>
              </a:rPr>
              <a:t>Minnaert</a:t>
            </a:r>
            <a:r>
              <a:rPr lang="en-US" altLang="zh-CN" dirty="0">
                <a:solidFill>
                  <a:schemeClr val="tx2">
                    <a:lumMod val="25000"/>
                  </a:schemeClr>
                </a:solidFill>
                <a:ea typeface="Microsoft JhengHei" panose="020B0604030504040204" pitchFamily="34" charset="-120"/>
              </a:rPr>
              <a:t> eigenfrequency equation:</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343A7A9-B48D-9309-C783-2BDA5B31478B}"/>
                  </a:ext>
                </a:extLst>
              </p:cNvPr>
              <p:cNvSpPr/>
              <p:nvPr/>
            </p:nvSpPr>
            <p:spPr>
              <a:xfrm>
                <a:off x="222236" y="4966490"/>
                <a:ext cx="183171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𝑓</m:t>
                          </m:r>
                        </m:e>
                        <m:sub>
                          <m:r>
                            <a:rPr lang="en-US" i="0">
                              <a:latin typeface="Cambria Math" panose="02040503050406030204" pitchFamily="18" charset="0"/>
                            </a:rPr>
                            <m:t>0</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r>
                            <a:rPr lang="en-US" b="0" i="1" smtClean="0">
                              <a:latin typeface="Cambria Math" panose="02040503050406030204" pitchFamily="18" charset="0"/>
                            </a:rPr>
                            <m:t>𝑎</m:t>
                          </m:r>
                        </m:den>
                      </m:f>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0">
                                  <a:latin typeface="Cambria Math" panose="02040503050406030204" pitchFamily="18" charset="0"/>
                                </a:rPr>
                                <m:t>3</m:t>
                              </m:r>
                              <m:r>
                                <a:rPr lang="en-US" i="1">
                                  <a:latin typeface="Cambria Math" panose="02040503050406030204" pitchFamily="18" charset="0"/>
                                </a:rPr>
                                <m:t>𝛾</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0">
                                      <a:latin typeface="Cambria Math" panose="02040503050406030204" pitchFamily="18" charset="0"/>
                                    </a:rPr>
                                    <m:t>0</m:t>
                                  </m:r>
                                </m:sub>
                              </m:sSub>
                            </m:num>
                            <m:den>
                              <m:r>
                                <a:rPr lang="en-US" i="1">
                                  <a:latin typeface="Cambria Math" panose="02040503050406030204" pitchFamily="18" charset="0"/>
                                </a:rPr>
                                <m:t>𝜌</m:t>
                              </m:r>
                            </m:den>
                          </m:f>
                        </m:e>
                      </m:rad>
                    </m:oMath>
                  </m:oMathPara>
                </a14:m>
                <a:endParaRPr lang="en-US" dirty="0"/>
              </a:p>
            </p:txBody>
          </p:sp>
        </mc:Choice>
        <mc:Fallback xmlns="">
          <p:sp>
            <p:nvSpPr>
              <p:cNvPr id="7" name="Rectangle 6">
                <a:extLst>
                  <a:ext uri="{FF2B5EF4-FFF2-40B4-BE49-F238E27FC236}">
                    <a16:creationId xmlns:a16="http://schemas.microsoft.com/office/drawing/2014/main" id="{0343A7A9-B48D-9309-C783-2BDA5B31478B}"/>
                  </a:ext>
                </a:extLst>
              </p:cNvPr>
              <p:cNvSpPr>
                <a:spLocks noRot="1" noChangeAspect="1" noMove="1" noResize="1" noEditPoints="1" noAdjustHandles="1" noChangeArrowheads="1" noChangeShapeType="1" noTextEdit="1"/>
              </p:cNvSpPr>
              <p:nvPr/>
            </p:nvSpPr>
            <p:spPr>
              <a:xfrm>
                <a:off x="222236" y="4966490"/>
                <a:ext cx="1831719" cy="910699"/>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79C7FB90-9860-7044-0A2A-9C83494942F6}"/>
              </a:ext>
            </a:extLst>
          </p:cNvPr>
          <p:cNvSpPr txBox="1"/>
          <p:nvPr/>
        </p:nvSpPr>
        <p:spPr>
          <a:xfrm>
            <a:off x="7496708" y="4615157"/>
            <a:ext cx="2450969" cy="307777"/>
          </a:xfrm>
          <a:prstGeom prst="rect">
            <a:avLst/>
          </a:prstGeom>
          <a:noFill/>
        </p:spPr>
        <p:txBody>
          <a:bodyPr wrap="square" rtlCol="0">
            <a:spAutoFit/>
          </a:bodyPr>
          <a:lstStyle/>
          <a:p>
            <a:r>
              <a:rPr lang="en-US" altLang="zh-CN" sz="1400" dirty="0"/>
              <a:t>(</a:t>
            </a:r>
            <a:r>
              <a:rPr lang="en-US" altLang="zh-CN" sz="1400" dirty="0" err="1"/>
              <a:t>Minnaert</a:t>
            </a:r>
            <a:r>
              <a:rPr lang="en-US" altLang="zh-CN" sz="1400" dirty="0"/>
              <a:t> 1933</a:t>
            </a:r>
            <a:r>
              <a:rPr lang="en-US" sz="1400" dirty="0"/>
              <a:t>)</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6FB4167-FE5B-9FC5-3A3E-5F6B46838CAB}"/>
                  </a:ext>
                </a:extLst>
              </p:cNvPr>
              <p:cNvSpPr/>
              <p:nvPr/>
            </p:nvSpPr>
            <p:spPr>
              <a:xfrm>
                <a:off x="4796306" y="5052508"/>
                <a:ext cx="4044312" cy="369332"/>
              </a:xfrm>
              <a:prstGeom prst="rect">
                <a:avLst/>
              </a:prstGeom>
            </p:spPr>
            <p:txBody>
              <a:bodyPr wrap="none">
                <a:spAutoFit/>
              </a:bodyPr>
              <a:lstStyle/>
              <a:p>
                <a14:m>
                  <m:oMath xmlns:m="http://schemas.openxmlformats.org/officeDocument/2006/math">
                    <m:r>
                      <a:rPr lang="en-US" i="1" smtClean="0">
                        <a:latin typeface="Cambria Math" panose="02040503050406030204" pitchFamily="18" charset="0"/>
                      </a:rPr>
                      <m:t>𝛾</m:t>
                    </m:r>
                    <m:r>
                      <a:rPr lang="en-US" b="0" i="1" smtClean="0">
                        <a:latin typeface="Cambria Math" panose="02040503050406030204" pitchFamily="18" charset="0"/>
                      </a:rPr>
                      <m:t>: </m:t>
                    </m:r>
                  </m:oMath>
                </a14:m>
                <a:r>
                  <a:rPr lang="en-US" dirty="0"/>
                  <a:t>polytropic exponent, 1.4 for air bubble</a:t>
                </a:r>
              </a:p>
            </p:txBody>
          </p:sp>
        </mc:Choice>
        <mc:Fallback xmlns="">
          <p:sp>
            <p:nvSpPr>
              <p:cNvPr id="9" name="Rectangle 8">
                <a:extLst>
                  <a:ext uri="{FF2B5EF4-FFF2-40B4-BE49-F238E27FC236}">
                    <a16:creationId xmlns:a16="http://schemas.microsoft.com/office/drawing/2014/main" id="{46FB4167-FE5B-9FC5-3A3E-5F6B46838CAB}"/>
                  </a:ext>
                </a:extLst>
              </p:cNvPr>
              <p:cNvSpPr>
                <a:spLocks noRot="1" noChangeAspect="1" noMove="1" noResize="1" noEditPoints="1" noAdjustHandles="1" noChangeArrowheads="1" noChangeShapeType="1" noTextEdit="1"/>
              </p:cNvSpPr>
              <p:nvPr/>
            </p:nvSpPr>
            <p:spPr>
              <a:xfrm>
                <a:off x="4796306" y="5052508"/>
                <a:ext cx="4044312" cy="369332"/>
              </a:xfrm>
              <a:prstGeom prst="rect">
                <a:avLst/>
              </a:prstGeom>
              <a:blipFill>
                <a:blip r:embed="rId4"/>
                <a:stretch>
                  <a:fillRect t="-10000" r="-6335"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B885FE3-3ABB-799D-08A3-1D50EA3BF499}"/>
                  </a:ext>
                </a:extLst>
              </p:cNvPr>
              <p:cNvSpPr/>
              <p:nvPr/>
            </p:nvSpPr>
            <p:spPr>
              <a:xfrm>
                <a:off x="4757556" y="5421840"/>
                <a:ext cx="2217915" cy="369332"/>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a:rPr lang="en-US">
                            <a:latin typeface="Cambria Math" panose="02040503050406030204" pitchFamily="18" charset="0"/>
                          </a:rPr>
                          <m:t>0</m:t>
                        </m:r>
                      </m:sub>
                    </m:sSub>
                    <m:r>
                      <a:rPr lang="en-US" b="0" i="1" smtClean="0">
                        <a:latin typeface="Cambria Math" panose="02040503050406030204" pitchFamily="18" charset="0"/>
                      </a:rPr>
                      <m:t>: </m:t>
                    </m:r>
                  </m:oMath>
                </a14:m>
                <a:r>
                  <a:rPr lang="en-US" dirty="0"/>
                  <a:t>ambient pressure </a:t>
                </a:r>
              </a:p>
            </p:txBody>
          </p:sp>
        </mc:Choice>
        <mc:Fallback xmlns="">
          <p:sp>
            <p:nvSpPr>
              <p:cNvPr id="10" name="Rectangle 9">
                <a:extLst>
                  <a:ext uri="{FF2B5EF4-FFF2-40B4-BE49-F238E27FC236}">
                    <a16:creationId xmlns:a16="http://schemas.microsoft.com/office/drawing/2014/main" id="{AB885FE3-3ABB-799D-08A3-1D50EA3BF499}"/>
                  </a:ext>
                </a:extLst>
              </p:cNvPr>
              <p:cNvSpPr>
                <a:spLocks noRot="1" noChangeAspect="1" noMove="1" noResize="1" noEditPoints="1" noAdjustHandles="1" noChangeArrowheads="1" noChangeShapeType="1" noTextEdit="1"/>
              </p:cNvSpPr>
              <p:nvPr/>
            </p:nvSpPr>
            <p:spPr>
              <a:xfrm>
                <a:off x="4757556" y="5421840"/>
                <a:ext cx="2217915" cy="369332"/>
              </a:xfrm>
              <a:prstGeom prst="rect">
                <a:avLst/>
              </a:prstGeom>
              <a:blipFill>
                <a:blip r:embed="rId5"/>
                <a:stretch>
                  <a:fillRect t="-8197" r="-824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E76AB64-EC68-6370-DE67-475DE24A16D9}"/>
                  </a:ext>
                </a:extLst>
              </p:cNvPr>
              <p:cNvSpPr/>
              <p:nvPr/>
            </p:nvSpPr>
            <p:spPr>
              <a:xfrm>
                <a:off x="4744329" y="5748129"/>
                <a:ext cx="24348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𝜌</m:t>
                      </m:r>
                      <m:r>
                        <a:rPr lang="en-US" b="0" i="1" smtClean="0">
                          <a:latin typeface="Cambria Math" panose="02040503050406030204" pitchFamily="18" charset="0"/>
                        </a:rPr>
                        <m:t>:</m:t>
                      </m:r>
                      <m:r>
                        <m:rPr>
                          <m:sty m:val="p"/>
                        </m:rPr>
                        <a:rPr lang="en-US" b="0" i="0" smtClean="0">
                          <a:latin typeface="Cambria Math" panose="02040503050406030204" pitchFamily="18" charset="0"/>
                        </a:rPr>
                        <m:t>density</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the</m:t>
                      </m:r>
                      <m:r>
                        <a:rPr lang="en-US" b="0" i="0" smtClean="0">
                          <a:latin typeface="Cambria Math" panose="02040503050406030204" pitchFamily="18" charset="0"/>
                        </a:rPr>
                        <m:t> </m:t>
                      </m:r>
                      <m:r>
                        <m:rPr>
                          <m:sty m:val="p"/>
                        </m:rPr>
                        <a:rPr lang="en-US" b="0" i="0" smtClean="0">
                          <a:latin typeface="Cambria Math" panose="02040503050406030204" pitchFamily="18" charset="0"/>
                        </a:rPr>
                        <m:t>liquid</m:t>
                      </m:r>
                    </m:oMath>
                  </m:oMathPara>
                </a14:m>
                <a:endParaRPr lang="en-US" dirty="0"/>
              </a:p>
            </p:txBody>
          </p:sp>
        </mc:Choice>
        <mc:Fallback xmlns="">
          <p:sp>
            <p:nvSpPr>
              <p:cNvPr id="11" name="Rectangle 10">
                <a:extLst>
                  <a:ext uri="{FF2B5EF4-FFF2-40B4-BE49-F238E27FC236}">
                    <a16:creationId xmlns:a16="http://schemas.microsoft.com/office/drawing/2014/main" id="{AE76AB64-EC68-6370-DE67-475DE24A16D9}"/>
                  </a:ext>
                </a:extLst>
              </p:cNvPr>
              <p:cNvSpPr>
                <a:spLocks noRot="1" noChangeAspect="1" noMove="1" noResize="1" noEditPoints="1" noAdjustHandles="1" noChangeArrowheads="1" noChangeShapeType="1" noTextEdit="1"/>
              </p:cNvSpPr>
              <p:nvPr/>
            </p:nvSpPr>
            <p:spPr>
              <a:xfrm>
                <a:off x="4744329" y="5748129"/>
                <a:ext cx="2434897" cy="369332"/>
              </a:xfrm>
              <a:prstGeom prst="rect">
                <a:avLst/>
              </a:prstGeom>
              <a:blipFill>
                <a:blip r:embed="rId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E061E4C-7597-15B7-D5B8-B5B8EE23A3DB}"/>
                  </a:ext>
                </a:extLst>
              </p:cNvPr>
              <p:cNvSpPr/>
              <p:nvPr/>
            </p:nvSpPr>
            <p:spPr>
              <a:xfrm>
                <a:off x="2277755" y="5486472"/>
                <a:ext cx="2327176" cy="369332"/>
              </a:xfrm>
              <a:prstGeom prst="rect">
                <a:avLst/>
              </a:prstGeom>
            </p:spPr>
            <p:txBody>
              <a:bodyPr wrap="none">
                <a:spAutoFit/>
              </a:bodyPr>
              <a:lstStyle/>
              <a:p>
                <a14:m>
                  <m:oMath xmlns:m="http://schemas.openxmlformats.org/officeDocument/2006/math">
                    <m:r>
                      <a:rPr lang="en-US" b="0" i="1" smtClean="0">
                        <a:latin typeface="Cambria Math" panose="02040503050406030204" pitchFamily="18" charset="0"/>
                      </a:rPr>
                      <m:t>𝑎</m:t>
                    </m:r>
                  </m:oMath>
                </a14:m>
                <a:r>
                  <a:rPr lang="en-US" dirty="0"/>
                  <a:t>: radius of the bubble</a:t>
                </a:r>
              </a:p>
            </p:txBody>
          </p:sp>
        </mc:Choice>
        <mc:Fallback xmlns="">
          <p:sp>
            <p:nvSpPr>
              <p:cNvPr id="12" name="Rectangle 11">
                <a:extLst>
                  <a:ext uri="{FF2B5EF4-FFF2-40B4-BE49-F238E27FC236}">
                    <a16:creationId xmlns:a16="http://schemas.microsoft.com/office/drawing/2014/main" id="{DE061E4C-7597-15B7-D5B8-B5B8EE23A3DB}"/>
                  </a:ext>
                </a:extLst>
              </p:cNvPr>
              <p:cNvSpPr>
                <a:spLocks noRot="1" noChangeAspect="1" noMove="1" noResize="1" noEditPoints="1" noAdjustHandles="1" noChangeArrowheads="1" noChangeShapeType="1" noTextEdit="1"/>
              </p:cNvSpPr>
              <p:nvPr/>
            </p:nvSpPr>
            <p:spPr>
              <a:xfrm>
                <a:off x="2277755" y="5486472"/>
                <a:ext cx="2327176" cy="369332"/>
              </a:xfrm>
              <a:prstGeom prst="rect">
                <a:avLst/>
              </a:prstGeom>
              <a:blipFill>
                <a:blip r:embed="rId7"/>
                <a:stretch>
                  <a:fillRect t="-8197" r="-761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AC920B04-378E-1C8C-22E7-D98207340B01}"/>
                  </a:ext>
                </a:extLst>
              </p:cNvPr>
              <p:cNvSpPr/>
              <p:nvPr/>
            </p:nvSpPr>
            <p:spPr>
              <a:xfrm>
                <a:off x="2277755" y="5038465"/>
                <a:ext cx="2330125" cy="36933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a:latin typeface="Cambria Math" panose="02040503050406030204" pitchFamily="18" charset="0"/>
                          </a:rPr>
                          <m:t>0</m:t>
                        </m:r>
                      </m:sub>
                    </m:sSub>
                  </m:oMath>
                </a14:m>
                <a:r>
                  <a:rPr lang="en-US" dirty="0"/>
                  <a:t>: resonant frequency</a:t>
                </a:r>
              </a:p>
            </p:txBody>
          </p:sp>
        </mc:Choice>
        <mc:Fallback xmlns="">
          <p:sp>
            <p:nvSpPr>
              <p:cNvPr id="13" name="Rectangle 12">
                <a:extLst>
                  <a:ext uri="{FF2B5EF4-FFF2-40B4-BE49-F238E27FC236}">
                    <a16:creationId xmlns:a16="http://schemas.microsoft.com/office/drawing/2014/main" id="{AC920B04-378E-1C8C-22E7-D98207340B01}"/>
                  </a:ext>
                </a:extLst>
              </p:cNvPr>
              <p:cNvSpPr>
                <a:spLocks noRot="1" noChangeAspect="1" noMove="1" noResize="1" noEditPoints="1" noAdjustHandles="1" noChangeArrowheads="1" noChangeShapeType="1" noTextEdit="1"/>
              </p:cNvSpPr>
              <p:nvPr/>
            </p:nvSpPr>
            <p:spPr>
              <a:xfrm>
                <a:off x="2277755" y="5038465"/>
                <a:ext cx="2330125" cy="369332"/>
              </a:xfrm>
              <a:prstGeom prst="rect">
                <a:avLst/>
              </a:prstGeom>
              <a:blipFill>
                <a:blip r:embed="rId8"/>
                <a:stretch>
                  <a:fillRect l="-785" t="-10000" r="-7853" b="-26667"/>
                </a:stretch>
              </a:blipFill>
            </p:spPr>
            <p:txBody>
              <a:bodyPr/>
              <a:lstStyle/>
              <a:p>
                <a:r>
                  <a:rPr lang="en-US">
                    <a:noFill/>
                  </a:rPr>
                  <a:t> </a:t>
                </a:r>
              </a:p>
            </p:txBody>
          </p:sp>
        </mc:Fallback>
      </mc:AlternateContent>
      <p:sp>
        <p:nvSpPr>
          <p:cNvPr id="14" name="Content Placeholder 3">
            <a:extLst>
              <a:ext uri="{FF2B5EF4-FFF2-40B4-BE49-F238E27FC236}">
                <a16:creationId xmlns:a16="http://schemas.microsoft.com/office/drawing/2014/main" id="{DEE3E031-3427-4B23-52A7-60494AE1B0FC}"/>
              </a:ext>
            </a:extLst>
          </p:cNvPr>
          <p:cNvSpPr txBox="1">
            <a:spLocks/>
          </p:cNvSpPr>
          <p:nvPr/>
        </p:nvSpPr>
        <p:spPr>
          <a:xfrm>
            <a:off x="6317925" y="6254254"/>
            <a:ext cx="2461810" cy="440307"/>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800" dirty="0"/>
              <a:t>Resonant frequency</a:t>
            </a:r>
            <a:endParaRPr lang="en-US" sz="1800" baseline="30000" dirty="0"/>
          </a:p>
        </p:txBody>
      </p:sp>
      <p:sp>
        <p:nvSpPr>
          <p:cNvPr id="15" name="Arrow: Circular 14">
            <a:extLst>
              <a:ext uri="{FF2B5EF4-FFF2-40B4-BE49-F238E27FC236}">
                <a16:creationId xmlns:a16="http://schemas.microsoft.com/office/drawing/2014/main" id="{DA614A14-45E8-1F31-DBEC-192DFF8B6FA5}"/>
              </a:ext>
            </a:extLst>
          </p:cNvPr>
          <p:cNvSpPr/>
          <p:nvPr/>
        </p:nvSpPr>
        <p:spPr>
          <a:xfrm>
            <a:off x="5719354" y="6144481"/>
            <a:ext cx="665992" cy="848244"/>
          </a:xfrm>
          <a:prstGeom prst="circularArrow">
            <a:avLst>
              <a:gd name="adj1" fmla="val 6905"/>
              <a:gd name="adj2" fmla="val 1234490"/>
              <a:gd name="adj3" fmla="val 20329984"/>
              <a:gd name="adj4" fmla="val 16180153"/>
              <a:gd name="adj5" fmla="val 12277"/>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6" name="Content Placeholder 3">
                <a:extLst>
                  <a:ext uri="{FF2B5EF4-FFF2-40B4-BE49-F238E27FC236}">
                    <a16:creationId xmlns:a16="http://schemas.microsoft.com/office/drawing/2014/main" id="{CC92D1FF-3B59-63F5-8A40-96DB2D5E42F2}"/>
                  </a:ext>
                </a:extLst>
              </p:cNvPr>
              <p:cNvSpPr txBox="1">
                <a:spLocks/>
              </p:cNvSpPr>
              <p:nvPr/>
            </p:nvSpPr>
            <p:spPr>
              <a:xfrm>
                <a:off x="5517162" y="6212902"/>
                <a:ext cx="809348" cy="515736"/>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𝑎</m:t>
                      </m:r>
                    </m:oMath>
                  </m:oMathPara>
                </a14:m>
                <a:endParaRPr lang="en-US" sz="2000" i="1" dirty="0"/>
              </a:p>
            </p:txBody>
          </p:sp>
        </mc:Choice>
        <mc:Fallback xmlns="">
          <p:sp>
            <p:nvSpPr>
              <p:cNvPr id="16" name="Content Placeholder 3">
                <a:extLst>
                  <a:ext uri="{FF2B5EF4-FFF2-40B4-BE49-F238E27FC236}">
                    <a16:creationId xmlns:a16="http://schemas.microsoft.com/office/drawing/2014/main" id="{CC92D1FF-3B59-63F5-8A40-96DB2D5E42F2}"/>
                  </a:ext>
                </a:extLst>
              </p:cNvPr>
              <p:cNvSpPr txBox="1">
                <a:spLocks noRot="1" noChangeAspect="1" noMove="1" noResize="1" noEditPoints="1" noAdjustHandles="1" noChangeArrowheads="1" noChangeShapeType="1" noTextEdit="1"/>
              </p:cNvSpPr>
              <p:nvPr/>
            </p:nvSpPr>
            <p:spPr>
              <a:xfrm>
                <a:off x="5517162" y="6212902"/>
                <a:ext cx="809348" cy="515736"/>
              </a:xfrm>
              <a:prstGeom prst="rect">
                <a:avLst/>
              </a:prstGeom>
              <a:blipFill>
                <a:blip r:embed="rId9"/>
                <a:stretch>
                  <a:fillRect/>
                </a:stretch>
              </a:blipFill>
            </p:spPr>
            <p:txBody>
              <a:bodyPr/>
              <a:lstStyle/>
              <a:p>
                <a:r>
                  <a:rPr lang="en-US">
                    <a:noFill/>
                  </a:rPr>
                  <a:t> </a:t>
                </a:r>
              </a:p>
            </p:txBody>
          </p:sp>
        </mc:Fallback>
      </mc:AlternateContent>
      <p:sp>
        <p:nvSpPr>
          <p:cNvPr id="17" name="Arrow: Circular 16">
            <a:extLst>
              <a:ext uri="{FF2B5EF4-FFF2-40B4-BE49-F238E27FC236}">
                <a16:creationId xmlns:a16="http://schemas.microsoft.com/office/drawing/2014/main" id="{9E9996BB-FB0B-A274-C1F3-A7A644D53CEC}"/>
              </a:ext>
            </a:extLst>
          </p:cNvPr>
          <p:cNvSpPr/>
          <p:nvPr/>
        </p:nvSpPr>
        <p:spPr>
          <a:xfrm flipV="1">
            <a:off x="8401002" y="5793980"/>
            <a:ext cx="665992" cy="818679"/>
          </a:xfrm>
          <a:prstGeom prst="circularArrow">
            <a:avLst>
              <a:gd name="adj1" fmla="val 6905"/>
              <a:gd name="adj2" fmla="val 1234490"/>
              <a:gd name="adj3" fmla="val 20329984"/>
              <a:gd name="adj4" fmla="val 16180153"/>
              <a:gd name="adj5" fmla="val 1227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ontent Placeholder 3">
            <a:extLst>
              <a:ext uri="{FF2B5EF4-FFF2-40B4-BE49-F238E27FC236}">
                <a16:creationId xmlns:a16="http://schemas.microsoft.com/office/drawing/2014/main" id="{C3E546E1-8A51-88CA-A1CA-1647D6CBC63D}"/>
              </a:ext>
            </a:extLst>
          </p:cNvPr>
          <p:cNvSpPr txBox="1">
            <a:spLocks/>
          </p:cNvSpPr>
          <p:nvPr/>
        </p:nvSpPr>
        <p:spPr>
          <a:xfrm>
            <a:off x="5234150" y="419405"/>
            <a:ext cx="1249928" cy="40439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800" dirty="0"/>
              <a:t>24 kHz</a:t>
            </a:r>
            <a:endParaRPr lang="en-US" sz="1800" baseline="30000" dirty="0"/>
          </a:p>
        </p:txBody>
      </p:sp>
      <p:sp>
        <p:nvSpPr>
          <p:cNvPr id="19" name="Explosion: 8 Points 18">
            <a:extLst>
              <a:ext uri="{FF2B5EF4-FFF2-40B4-BE49-F238E27FC236}">
                <a16:creationId xmlns:a16="http://schemas.microsoft.com/office/drawing/2014/main" id="{0797D138-C434-5B22-5F6A-6951264DE0E2}"/>
              </a:ext>
            </a:extLst>
          </p:cNvPr>
          <p:cNvSpPr/>
          <p:nvPr/>
        </p:nvSpPr>
        <p:spPr>
          <a:xfrm>
            <a:off x="4801628" y="312428"/>
            <a:ext cx="639148" cy="67510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3DF52398-B47D-DD5E-CB20-B839B9CD80AF}"/>
              </a:ext>
            </a:extLst>
          </p:cNvPr>
          <p:cNvSpPr txBox="1">
            <a:spLocks/>
          </p:cNvSpPr>
          <p:nvPr/>
        </p:nvSpPr>
        <p:spPr>
          <a:xfrm>
            <a:off x="7196350" y="447783"/>
            <a:ext cx="1249928" cy="40439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Tx/>
              <a:buNone/>
              <a:defRPr sz="2800" b="1" kern="1200">
                <a:solidFill>
                  <a:schemeClr val="tx1"/>
                </a:solidFill>
                <a:effectLst/>
                <a:latin typeface="+mn-lt"/>
                <a:ea typeface="+mn-ea"/>
                <a:cs typeface="+mn-cs"/>
              </a:defRPr>
            </a:lvl1pPr>
            <a:lvl2pPr marL="201168" indent="0" algn="l" defTabSz="914400" rtl="0" eaLnBrk="1" latinLnBrk="0" hangingPunct="1">
              <a:lnSpc>
                <a:spcPct val="90000"/>
              </a:lnSpc>
              <a:spcBef>
                <a:spcPts val="200"/>
              </a:spcBef>
              <a:spcAft>
                <a:spcPts val="400"/>
              </a:spcAft>
              <a:buClr>
                <a:schemeClr val="accent1"/>
              </a:buClr>
              <a:buFontTx/>
              <a:buNone/>
              <a:defRPr sz="2400" b="1" kern="1200">
                <a:solidFill>
                  <a:schemeClr val="tx1"/>
                </a:solidFill>
                <a:effectLst/>
                <a:latin typeface="+mn-lt"/>
                <a:ea typeface="+mn-ea"/>
                <a:cs typeface="+mn-cs"/>
              </a:defRPr>
            </a:lvl2pPr>
            <a:lvl3pPr marL="38404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3pPr>
            <a:lvl4pPr marL="56692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4pPr>
            <a:lvl5pPr marL="749808" indent="0" algn="l" defTabSz="914400" rtl="0" eaLnBrk="1" latinLnBrk="0" hangingPunct="1">
              <a:lnSpc>
                <a:spcPct val="90000"/>
              </a:lnSpc>
              <a:spcBef>
                <a:spcPts val="200"/>
              </a:spcBef>
              <a:spcAft>
                <a:spcPts val="400"/>
              </a:spcAft>
              <a:buClr>
                <a:schemeClr val="accent1"/>
              </a:buClr>
              <a:buFontTx/>
              <a:buNone/>
              <a:defRPr sz="1800" kern="1200">
                <a:solidFill>
                  <a:schemeClr val="tx1"/>
                </a:solidFill>
                <a:effectLst/>
                <a:latin typeface="+mn-lt"/>
                <a:ea typeface="+mn-ea"/>
                <a:cs typeface="Times New Roman" panose="02020603050405020304" pitchFamily="18"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1800" dirty="0"/>
              <a:t>19 kHz</a:t>
            </a:r>
            <a:endParaRPr lang="en-US" sz="1800" baseline="30000" dirty="0"/>
          </a:p>
        </p:txBody>
      </p:sp>
      <p:sp>
        <p:nvSpPr>
          <p:cNvPr id="21" name="Explosion: 8 Points 20">
            <a:extLst>
              <a:ext uri="{FF2B5EF4-FFF2-40B4-BE49-F238E27FC236}">
                <a16:creationId xmlns:a16="http://schemas.microsoft.com/office/drawing/2014/main" id="{28921348-204A-31B6-9635-8A5BF076A678}"/>
              </a:ext>
            </a:extLst>
          </p:cNvPr>
          <p:cNvSpPr/>
          <p:nvPr/>
        </p:nvSpPr>
        <p:spPr>
          <a:xfrm>
            <a:off x="6724814" y="370814"/>
            <a:ext cx="639148" cy="675101"/>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20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3A733D-A5E5-44BE-9D89-712E41B0816F}"/>
              </a:ext>
            </a:extLst>
          </p:cNvPr>
          <p:cNvSpPr>
            <a:spLocks noGrp="1"/>
          </p:cNvSpPr>
          <p:nvPr>
            <p:ph type="sldNum" sz="quarter" idx="12"/>
          </p:nvPr>
        </p:nvSpPr>
        <p:spPr/>
        <p:txBody>
          <a:bodyPr/>
          <a:lstStyle/>
          <a:p>
            <a:fld id="{5D75E04B-89B2-49EB-A7B3-75D9051DF5FF}" type="slidenum">
              <a:rPr lang="zh-CN" altLang="en-US" smtClean="0">
                <a:cs typeface="Times New Roman" panose="02020603050405020304" pitchFamily="18" charset="0"/>
              </a:rPr>
              <a:pPr/>
              <a:t>9</a:t>
            </a:fld>
            <a:endParaRPr lang="zh-CN" altLang="en-US" dirty="0">
              <a:cs typeface="Times New Roman" panose="02020603050405020304" pitchFamily="18" charset="0"/>
            </a:endParaRPr>
          </a:p>
        </p:txBody>
      </p:sp>
      <p:sp>
        <p:nvSpPr>
          <p:cNvPr id="5" name="Title 4">
            <a:extLst>
              <a:ext uri="{FF2B5EF4-FFF2-40B4-BE49-F238E27FC236}">
                <a16:creationId xmlns:a16="http://schemas.microsoft.com/office/drawing/2014/main" id="{75F7EBEA-50BE-400D-B13A-7C8677DF8C4D}"/>
              </a:ext>
            </a:extLst>
          </p:cNvPr>
          <p:cNvSpPr>
            <a:spLocks noGrp="1"/>
          </p:cNvSpPr>
          <p:nvPr>
            <p:ph type="title" idx="4294967295"/>
          </p:nvPr>
        </p:nvSpPr>
        <p:spPr>
          <a:xfrm>
            <a:off x="0" y="152400"/>
            <a:ext cx="8424863" cy="515938"/>
          </a:xfrm>
        </p:spPr>
        <p:txBody>
          <a:bodyPr/>
          <a:lstStyle/>
          <a:p>
            <a:r>
              <a:rPr lang="pt-BR" sz="2400" kern="0" dirty="0"/>
              <a:t>The microplastics </a:t>
            </a:r>
            <a:r>
              <a:rPr lang="en-US" sz="2400" kern="0" dirty="0"/>
              <a:t>cycle</a:t>
            </a:r>
            <a:endParaRPr lang="en-US" sz="2400" dirty="0"/>
          </a:p>
        </p:txBody>
      </p:sp>
      <p:pic>
        <p:nvPicPr>
          <p:cNvPr id="2050" name="Picture 2" descr="Fig. 3">
            <a:extLst>
              <a:ext uri="{FF2B5EF4-FFF2-40B4-BE49-F238E27FC236}">
                <a16:creationId xmlns:a16="http://schemas.microsoft.com/office/drawing/2014/main" id="{DD7BAB7A-7AF9-41D0-86FB-CD4FC2CE4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396"/>
            <a:ext cx="9144000" cy="50466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FD94912B-2665-4CA4-A987-E0E7550C3B57}"/>
              </a:ext>
            </a:extLst>
          </p:cNvPr>
          <p:cNvSpPr txBox="1">
            <a:spLocks/>
          </p:cNvSpPr>
          <p:nvPr/>
        </p:nvSpPr>
        <p:spPr bwMode="auto">
          <a:xfrm>
            <a:off x="359568" y="495269"/>
            <a:ext cx="8424863"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a:solidFill>
                  <a:schemeClr val="tx1"/>
                </a:solidFill>
                <a:latin typeface="Theinhardt"/>
                <a:ea typeface="MS PGothic" panose="020B0600070205080204" pitchFamily="34" charset="-128"/>
                <a:cs typeface="+mj-cs"/>
              </a:defRPr>
            </a:lvl1pPr>
            <a:lvl2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2pPr>
            <a:lvl3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3pPr>
            <a:lvl4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4pPr>
            <a:lvl5pPr algn="ctr" rtl="0" eaLnBrk="0" fontAlgn="base" hangingPunct="0">
              <a:spcBef>
                <a:spcPct val="0"/>
              </a:spcBef>
              <a:spcAft>
                <a:spcPct val="0"/>
              </a:spcAft>
              <a:defRPr sz="3800">
                <a:solidFill>
                  <a:srgbClr val="B78810"/>
                </a:solidFill>
                <a:latin typeface="Times New Roman" charset="0"/>
                <a:ea typeface="MS PGothic" panose="020B0600070205080204" pitchFamily="34" charset="-128"/>
                <a:cs typeface="ＭＳ Ｐゴシック" charset="0"/>
              </a:defRPr>
            </a:lvl5pPr>
            <a:lvl6pPr marL="4572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6pPr>
            <a:lvl7pPr marL="9144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7pPr>
            <a:lvl8pPr marL="13716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8pPr>
            <a:lvl9pPr marL="1828800" algn="ctr" rtl="0" fontAlgn="base">
              <a:spcBef>
                <a:spcPct val="0"/>
              </a:spcBef>
              <a:spcAft>
                <a:spcPct val="0"/>
              </a:spcAft>
              <a:defRPr sz="3400">
                <a:solidFill>
                  <a:srgbClr val="FFBE15"/>
                </a:solidFill>
                <a:latin typeface="Times New Roman" charset="0"/>
                <a:ea typeface="ＭＳ Ｐゴシック" charset="0"/>
                <a:cs typeface="ＭＳ Ｐゴシック" charset="0"/>
              </a:defRPr>
            </a:lvl9pPr>
          </a:lstStyle>
          <a:p>
            <a:pPr algn="ctr" defTabSz="914400"/>
            <a:endParaRPr lang="en-US" sz="2000" u="sng" kern="0" dirty="0"/>
          </a:p>
        </p:txBody>
      </p:sp>
      <p:sp>
        <p:nvSpPr>
          <p:cNvPr id="8" name="CaixaDeTexto 7">
            <a:extLst>
              <a:ext uri="{FF2B5EF4-FFF2-40B4-BE49-F238E27FC236}">
                <a16:creationId xmlns:a16="http://schemas.microsoft.com/office/drawing/2014/main" id="{149CB0C1-9E6E-4526-B215-A300A459438C}"/>
              </a:ext>
            </a:extLst>
          </p:cNvPr>
          <p:cNvSpPr txBox="1"/>
          <p:nvPr/>
        </p:nvSpPr>
        <p:spPr>
          <a:xfrm>
            <a:off x="1371787" y="6076249"/>
            <a:ext cx="6858371" cy="461665"/>
          </a:xfrm>
          <a:prstGeom prst="rect">
            <a:avLst/>
          </a:prstGeom>
          <a:noFill/>
        </p:spPr>
        <p:txBody>
          <a:bodyPr wrap="square">
            <a:spAutoFit/>
          </a:bodyPr>
          <a:lstStyle/>
          <a:p>
            <a:r>
              <a:rPr lang="pt-BR" sz="1200" dirty="0">
                <a:effectLst/>
                <a:latin typeface="Calibri" panose="020F0502020204030204" pitchFamily="34" charset="0"/>
                <a:ea typeface="Calibri" panose="020F0502020204030204" pitchFamily="34" charset="0"/>
              </a:rPr>
              <a:t>Amelia, T.S.M. </a:t>
            </a:r>
            <a:r>
              <a:rPr lang="pt-BR" sz="1200" i="1" dirty="0">
                <a:effectLst/>
                <a:latin typeface="Calibri" panose="020F0502020204030204" pitchFamily="34" charset="0"/>
                <a:ea typeface="Calibri" panose="020F0502020204030204" pitchFamily="34" charset="0"/>
              </a:rPr>
              <a:t>et. </a:t>
            </a:r>
            <a:r>
              <a:rPr lang="pt-BR" sz="1200" i="1" dirty="0">
                <a:latin typeface="Calibri" panose="020F0502020204030204" pitchFamily="34" charset="0"/>
                <a:ea typeface="Calibri" panose="020F0502020204030204" pitchFamily="34" charset="0"/>
              </a:rPr>
              <a:t>a</a:t>
            </a:r>
            <a:r>
              <a:rPr lang="pt-BR" sz="1200" i="1" dirty="0">
                <a:effectLst/>
                <a:latin typeface="Calibri" panose="020F0502020204030204" pitchFamily="34" charset="0"/>
                <a:ea typeface="Calibri" panose="020F0502020204030204" pitchFamily="34" charset="0"/>
              </a:rPr>
              <a:t>l. </a:t>
            </a:r>
            <a:r>
              <a:rPr lang="pt-BR" sz="1200" dirty="0">
                <a:effectLst/>
                <a:latin typeface="Calibri" panose="020F0502020204030204" pitchFamily="34" charset="0"/>
                <a:ea typeface="Calibri" panose="020F0502020204030204" pitchFamily="34" charset="0"/>
              </a:rPr>
              <a:t>Marine </a:t>
            </a:r>
            <a:r>
              <a:rPr lang="pt-BR" sz="1200" dirty="0" err="1">
                <a:effectLst/>
                <a:latin typeface="Calibri" panose="020F0502020204030204" pitchFamily="34" charset="0"/>
                <a:ea typeface="Calibri" panose="020F0502020204030204" pitchFamily="34" charset="0"/>
              </a:rPr>
              <a:t>Microplastics</a:t>
            </a:r>
            <a:r>
              <a:rPr lang="pt-BR" sz="1200" dirty="0">
                <a:effectLst/>
                <a:latin typeface="Calibri" panose="020F0502020204030204" pitchFamily="34" charset="0"/>
                <a:ea typeface="Calibri" panose="020F0502020204030204" pitchFamily="34" charset="0"/>
              </a:rPr>
              <a:t> as </a:t>
            </a:r>
            <a:r>
              <a:rPr lang="pt-BR" sz="1200" dirty="0" err="1">
                <a:effectLst/>
                <a:latin typeface="Calibri" panose="020F0502020204030204" pitchFamily="34" charset="0"/>
                <a:ea typeface="Calibri" panose="020F0502020204030204" pitchFamily="34" charset="0"/>
              </a:rPr>
              <a:t>Vectors</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of</a:t>
            </a:r>
            <a:r>
              <a:rPr lang="pt-BR" sz="1200" dirty="0">
                <a:effectLst/>
                <a:latin typeface="Calibri" panose="020F0502020204030204" pitchFamily="34" charset="0"/>
                <a:ea typeface="Calibri" panose="020F0502020204030204" pitchFamily="34" charset="0"/>
              </a:rPr>
              <a:t> Major </a:t>
            </a:r>
            <a:r>
              <a:rPr lang="pt-BR" sz="1200" dirty="0" err="1">
                <a:effectLst/>
                <a:latin typeface="Calibri" panose="020F0502020204030204" pitchFamily="34" charset="0"/>
                <a:ea typeface="Calibri" panose="020F0502020204030204" pitchFamily="34" charset="0"/>
              </a:rPr>
              <a:t>Ocean</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Pollutants</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and</a:t>
            </a:r>
            <a:r>
              <a:rPr lang="pt-BR" sz="1200" dirty="0">
                <a:effectLst/>
                <a:latin typeface="Calibri" panose="020F0502020204030204" pitchFamily="34" charset="0"/>
                <a:ea typeface="Calibri" panose="020F0502020204030204" pitchFamily="34" charset="0"/>
              </a:rPr>
              <a:t> Its </a:t>
            </a:r>
            <a:r>
              <a:rPr lang="pt-BR" sz="1200" dirty="0" err="1">
                <a:effectLst/>
                <a:latin typeface="Calibri" panose="020F0502020204030204" pitchFamily="34" charset="0"/>
                <a:ea typeface="Calibri" panose="020F0502020204030204" pitchFamily="34" charset="0"/>
              </a:rPr>
              <a:t>Hazards</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to</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the</a:t>
            </a:r>
            <a:r>
              <a:rPr lang="pt-BR" sz="1200" dirty="0">
                <a:effectLst/>
                <a:latin typeface="Calibri" panose="020F0502020204030204" pitchFamily="34" charset="0"/>
                <a:ea typeface="Calibri" panose="020F0502020204030204" pitchFamily="34" charset="0"/>
              </a:rPr>
              <a:t> Marine </a:t>
            </a:r>
            <a:r>
              <a:rPr lang="pt-BR" sz="1200" dirty="0" err="1">
                <a:effectLst/>
                <a:latin typeface="Calibri" panose="020F0502020204030204" pitchFamily="34" charset="0"/>
                <a:ea typeface="Calibri" panose="020F0502020204030204" pitchFamily="34" charset="0"/>
              </a:rPr>
              <a:t>Ecosystem</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and</a:t>
            </a:r>
            <a:r>
              <a:rPr lang="pt-BR" sz="1200" dirty="0">
                <a:effectLst/>
                <a:latin typeface="Calibri" panose="020F0502020204030204" pitchFamily="34" charset="0"/>
                <a:ea typeface="Calibri" panose="020F0502020204030204" pitchFamily="34" charset="0"/>
              </a:rPr>
              <a:t> </a:t>
            </a:r>
            <a:r>
              <a:rPr lang="pt-BR" sz="1200" dirty="0" err="1">
                <a:effectLst/>
                <a:latin typeface="Calibri" panose="020F0502020204030204" pitchFamily="34" charset="0"/>
                <a:ea typeface="Calibri" panose="020F0502020204030204" pitchFamily="34" charset="0"/>
              </a:rPr>
              <a:t>Humans</a:t>
            </a:r>
            <a:r>
              <a:rPr lang="pt-BR" sz="1200" dirty="0">
                <a:effectLst/>
                <a:latin typeface="Calibri" panose="020F0502020204030204" pitchFamily="34" charset="0"/>
                <a:ea typeface="Calibri" panose="020F0502020204030204" pitchFamily="34" charset="0"/>
              </a:rPr>
              <a:t>. </a:t>
            </a:r>
            <a:r>
              <a:rPr lang="pt-BR" sz="1200" i="1" dirty="0" err="1">
                <a:effectLst/>
                <a:latin typeface="Calibri" panose="020F0502020204030204" pitchFamily="34" charset="0"/>
                <a:ea typeface="Calibri" panose="020F0502020204030204" pitchFamily="34" charset="0"/>
              </a:rPr>
              <a:t>Prog</a:t>
            </a:r>
            <a:r>
              <a:rPr lang="pt-BR" sz="1200" i="1" dirty="0">
                <a:effectLst/>
                <a:latin typeface="Calibri" panose="020F0502020204030204" pitchFamily="34" charset="0"/>
                <a:ea typeface="Calibri" panose="020F0502020204030204" pitchFamily="34" charset="0"/>
              </a:rPr>
              <a:t>. Earth Planet. </a:t>
            </a:r>
            <a:r>
              <a:rPr lang="pt-BR" sz="1200" i="1" dirty="0" err="1">
                <a:effectLst/>
                <a:latin typeface="Calibri" panose="020F0502020204030204" pitchFamily="34" charset="0"/>
                <a:ea typeface="Calibri" panose="020F0502020204030204" pitchFamily="34" charset="0"/>
              </a:rPr>
              <a:t>Sci</a:t>
            </a:r>
            <a:r>
              <a:rPr lang="pt-BR" sz="1200" i="1" dirty="0">
                <a:effectLst/>
                <a:latin typeface="Calibri" panose="020F0502020204030204" pitchFamily="34" charset="0"/>
                <a:ea typeface="Calibri" panose="020F0502020204030204" pitchFamily="34" charset="0"/>
              </a:rPr>
              <a:t>.</a:t>
            </a:r>
            <a:r>
              <a:rPr lang="pt-BR" sz="1200" dirty="0">
                <a:effectLst/>
                <a:latin typeface="Calibri" panose="020F0502020204030204" pitchFamily="34" charset="0"/>
                <a:ea typeface="Calibri" panose="020F0502020204030204" pitchFamily="34" charset="0"/>
              </a:rPr>
              <a:t> </a:t>
            </a:r>
            <a:r>
              <a:rPr lang="pt-BR" sz="1200" b="1" dirty="0">
                <a:effectLst/>
                <a:latin typeface="Calibri" panose="020F0502020204030204" pitchFamily="34" charset="0"/>
                <a:ea typeface="Calibri" panose="020F0502020204030204" pitchFamily="34" charset="0"/>
              </a:rPr>
              <a:t>2021</a:t>
            </a:r>
            <a:r>
              <a:rPr lang="pt-BR" sz="1200" dirty="0">
                <a:effectLst/>
                <a:latin typeface="Calibri" panose="020F0502020204030204" pitchFamily="34" charset="0"/>
                <a:ea typeface="Calibri" panose="020F0502020204030204" pitchFamily="34" charset="0"/>
              </a:rPr>
              <a:t>.</a:t>
            </a:r>
            <a:endParaRPr lang="pt-BR" sz="1200" dirty="0"/>
          </a:p>
        </p:txBody>
      </p:sp>
    </p:spTree>
    <p:extLst>
      <p:ext uri="{BB962C8B-B14F-4D97-AF65-F5344CB8AC3E}">
        <p14:creationId xmlns:p14="http://schemas.microsoft.com/office/powerpoint/2010/main" val="380831656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43449</TotalTime>
  <Words>1358</Words>
  <Application>Microsoft Office PowerPoint</Application>
  <PresentationFormat>On-screen Show (4:3)</PresentationFormat>
  <Paragraphs>172</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 MT Std</vt:lpstr>
      <vt:lpstr>Theinhardt</vt:lpstr>
      <vt:lpstr>Arial</vt:lpstr>
      <vt:lpstr>Calibri</vt:lpstr>
      <vt:lpstr>Cambria Math</vt:lpstr>
      <vt:lpstr>Lucida Sans</vt:lpstr>
      <vt:lpstr>Palatino Linotype</vt:lpstr>
      <vt:lpstr>Symbol</vt:lpstr>
      <vt:lpstr>Times New Roman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microplastics cycle</vt:lpstr>
      <vt:lpstr>Microplastics in human blood</vt:lpstr>
      <vt:lpstr>PowerPoint Presentation</vt:lpstr>
      <vt:lpstr>Mathematical Modelling</vt:lpstr>
      <vt:lpstr>Theoretical Calculation of the Acoustic Radiation Factor</vt:lpstr>
      <vt:lpstr>Experimental Validation of the Acoustic Radiation Factor</vt:lpstr>
      <vt:lpstr>Blood Microplastics Separation using TSAW – Experimental Results</vt:lpstr>
      <vt:lpstr>Static and Microfluidic staining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Paper-based biosensor</dc:title>
  <dc:creator>Lin, Yang</dc:creator>
  <cp:lastModifiedBy>Yang</cp:lastModifiedBy>
  <cp:revision>2133</cp:revision>
  <dcterms:created xsi:type="dcterms:W3CDTF">2016-01-28T03:48:47Z</dcterms:created>
  <dcterms:modified xsi:type="dcterms:W3CDTF">2023-04-17T16:03:18Z</dcterms:modified>
</cp:coreProperties>
</file>